
<file path=[Content_Types].xml><?xml version="1.0" encoding="utf-8"?>
<Types xmlns="http://schemas.openxmlformats.org/package/2006/content-types">
  <Override PartName="/ppt/slides/slide41.xml" ContentType="application/vnd.openxmlformats-officedocument.presentationml.slide+xml"/>
  <Override PartName="/ppt/notesSlides/notesSlide16.xml" ContentType="application/vnd.openxmlformats-officedocument.presentationml.notesSlide+xml"/>
  <Override PartName="/ppt/diagrams/layout8.xml" ContentType="application/vnd.openxmlformats-officedocument.drawingml.diagramLayout+xml"/>
  <Override PartName="/ppt/slides/slide18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8.xml" ContentType="application/vnd.openxmlformats-officedocument.presentationml.slide+xml"/>
  <Override PartName="/ppt/slides/slide37.xml" ContentType="application/vnd.openxmlformats-officedocument.presentationml.slide+xml"/>
  <Override PartName="/ppt/slides/slide9.xml" ContentType="application/vnd.openxmlformats-officedocument.presentationml.slide+xml"/>
  <Override PartName="/ppt/diagrams/quickStyle6.xml" ContentType="application/vnd.openxmlformats-officedocument.drawingml.diagramStyle+xml"/>
  <Override PartName="/ppt/diagrams/colors2.xml" ContentType="application/vnd.openxmlformats-officedocument.drawingml.diagramColors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5.xml" ContentType="application/vnd.openxmlformats-officedocument.presentationml.slideLayout+xml"/>
  <Override PartName="/ppt/diagrams/drawing1.xml" ContentType="application/vnd.ms-office.drawingml.diagramDrawing+xml"/>
  <Override PartName="/ppt/theme/theme1.xml" ContentType="application/vnd.openxmlformats-officedocument.theme+xml"/>
  <Override PartName="/ppt/notesSlides/notesSlide2.xml" ContentType="application/vnd.openxmlformats-officedocument.presentationml.notesSlide+xml"/>
  <Override PartName="/ppt/slideLayouts/slideLayout24.xml" ContentType="application/vnd.openxmlformats-officedocument.presentationml.slideLayout+xml"/>
  <Override PartName="/ppt/diagrams/colors8.xml" ContentType="application/vnd.openxmlformats-officedocument.drawingml.diagramColors+xml"/>
  <Override PartName="/ppt/diagrams/drawing7.xml" ContentType="application/vnd.ms-office.drawingml.diagramDrawing+xml"/>
  <Override PartName="/ppt/diagrams/data6.xml" ContentType="application/vnd.openxmlformats-officedocument.drawingml.diagramData+xml"/>
  <Default Extension="jpeg" ContentType="image/jpeg"/>
  <Override PartName="/ppt/notesSlides/notesSlide11.xml" ContentType="application/vnd.openxmlformats-officedocument.presentationml.notesSlide+xml"/>
  <Override PartName="/ppt/diagrams/layout3.xml" ContentType="application/vnd.openxmlformats-officedocument.drawingml.diagramLayout+xml"/>
  <Override PartName="/ppt/slides/slide13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notesSlides/notesSlide40.xml" ContentType="application/vnd.openxmlformats-officedocument.presentationml.notesSlide+xml"/>
  <Override PartName="/ppt/slideLayouts/slideLayout5.xml" ContentType="application/vnd.openxmlformats-officedocument.presentationml.slideLayout+xml"/>
  <Override PartName="/ppt/diagrams/quickStyle1.xml" ContentType="application/vnd.openxmlformats-officedocument.drawingml.diagramStyle+xml"/>
  <Override PartName="/ppt/slideMasters/slideMaster2.xml" ContentType="application/vnd.openxmlformats-officedocument.presentationml.slideMaster+xml"/>
  <Override PartName="/ppt/notesSlides/notesSlide17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27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s/slide29.xml" ContentType="application/vnd.openxmlformats-officedocument.presentationml.slide+xml"/>
  <Override PartName="/ppt/notesSlides/notesSlide36.xml" ContentType="application/vnd.openxmlformats-officedocument.presentationml.notesSlide+xml"/>
  <Override PartName="/ppt/slides/slide38.xml" ContentType="application/vnd.openxmlformats-officedocument.presentationml.slide+xml"/>
  <Override PartName="/ppt/diagrams/quickStyle7.xml" ContentType="application/vnd.openxmlformats-officedocument.drawingml.diagramStyle+xml"/>
  <Override PartName="/ppt/diagrams/colors3.xml" ContentType="application/vnd.openxmlformats-officedocument.drawingml.diagramColors+xml"/>
  <Override PartName="/ppt/tags/tag2.xml" ContentType="application/vnd.openxmlformats-officedocument.presentationml.tags+xml"/>
  <Override PartName="/ppt/slideLayouts/slideLayout16.xml" ContentType="application/vnd.openxmlformats-officedocument.presentationml.slideLayout+xml"/>
  <Override PartName="/ppt/diagrams/drawing2.xml" ContentType="application/vnd.ms-office.drawingml.diagramDrawing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notesSlides/notesSlide3.xml" ContentType="application/vnd.openxmlformats-officedocument.presentationml.notesSlide+xml"/>
  <Override PartName="/ppt/slideLayouts/slideLayout25.xml" ContentType="application/vnd.openxmlformats-officedocument.presentationml.slideLayout+xml"/>
  <Override PartName="/docProps/custom.xml" ContentType="application/vnd.openxmlformats-officedocument.custom-properties+xml"/>
  <Override PartName="/ppt/diagrams/drawing8.xml" ContentType="application/vnd.ms-office.drawingml.diagramDrawing+xml"/>
  <Override PartName="/ppt/diagrams/data7.xml" ContentType="application/vnd.openxmlformats-officedocument.drawingml.diagramData+xml"/>
  <Override PartName="/ppt/notesSlides/notesSlide8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4.xml" ContentType="application/vnd.openxmlformats-officedocument.drawingml.diagramLayout+xml"/>
  <Override PartName="/ppt/slides/slide14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4.xml" ContentType="application/vnd.openxmlformats-officedocument.presentationml.slide+xml"/>
  <Default Extension="bin" ContentType="application/vnd.openxmlformats-officedocument.presentationml.printerSettings"/>
  <Override PartName="/ppt/notesSlides/notesSlide32.xml" ContentType="application/vnd.openxmlformats-officedocument.presentationml.notesSlide+xml"/>
  <Override PartName="/ppt/slides/slide33.xml" ContentType="application/vnd.openxmlformats-officedocument.presentationml.slide+xml"/>
  <Override PartName="/ppt/slides/slide5.xml" ContentType="application/vnd.openxmlformats-officedocument.presentationml.slide+xml"/>
  <Default Extension="xml" ContentType="application/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tableStyles.xml" ContentType="application/vnd.openxmlformats-officedocument.presentationml.tableStyles+xml"/>
  <Override PartName="/ppt/notesSlides/notesSlide18.xml" ContentType="application/vnd.openxmlformats-officedocument.presentationml.notesSlide+xml"/>
  <Override PartName="/ppt/notesSlides/notesSlide28.xml" ContentType="application/vnd.openxmlformats-officedocument.presentationml.notesSlide+xml"/>
  <Override PartName="/ppt/slideLayouts/slideLayout11.xml" ContentType="application/vnd.openxmlformats-officedocument.presentationml.slideLayout+xml"/>
  <Override PartName="/ppt/notesSlides/notesSlide37.xml" ContentType="application/vnd.openxmlformats-officedocument.presentationml.notesSlide+xml"/>
  <Override PartName="/ppt/slideLayouts/slideLayout20.xml" ContentType="application/vnd.openxmlformats-officedocument.presentationml.slideLayout+xml"/>
  <Override PartName="/docProps/app.xml" ContentType="application/vnd.openxmlformats-officedocument.extended-properties+xml"/>
  <Override PartName="/ppt/slides/slide39.xml" ContentType="application/vnd.openxmlformats-officedocument.presentationml.slide+xml"/>
  <Override PartName="/ppt/diagrams/quickStyle8.xml" ContentType="application/vnd.openxmlformats-officedocument.drawingml.diagramStyle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tags/tag3.xml" ContentType="application/vnd.openxmlformats-officedocument.presentationml.tags+xml"/>
  <Override PartName="/ppt/slideLayouts/slideLayout17.xml" ContentType="application/vnd.openxmlformats-officedocument.presentationml.slideLayout+xml"/>
  <Override PartName="/ppt/diagrams/drawing3.xml" ContentType="application/vnd.ms-office.drawingml.diagramDrawing+xml"/>
  <Override PartName="/ppt/diagrams/data2.xml" ContentType="application/vnd.openxmlformats-officedocument.drawingml.diagramData+xml"/>
  <Override PartName="/ppt/theme/theme3.xml" ContentType="application/vnd.openxmlformats-officedocument.theme+xml"/>
  <Override PartName="/ppt/notesSlides/notesSlide4.xml" ContentType="application/vnd.openxmlformats-officedocument.presentationml.notesSlide+xml"/>
  <Override PartName="/ppt/slideLayouts/slideLayout26.xml" ContentType="application/vnd.openxmlformats-officedocument.presentationml.slideLayout+xml"/>
  <Override PartName="/ppt/slideLayouts/slideLayout1.xml" ContentType="application/vnd.openxmlformats-officedocument.presentationml.slideLayout+xml"/>
  <Override PartName="/ppt/diagrams/data8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layout5.xml" ContentType="application/vnd.openxmlformats-officedocument.drawingml.diagramLayout+xml"/>
  <Override PartName="/ppt/slides/slide15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34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notesSlides/notesSlide29.xml" ContentType="application/vnd.openxmlformats-officedocument.presentationml.notesSlide+xml"/>
  <Override PartName="/ppt/slideLayouts/slideLayout12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Layouts/slideLayout21.xml" ContentType="application/vnd.openxmlformats-officedocument.presentationml.slideLayout+xml"/>
  <Override PartName="/ppt/diagrams/colors5.xml" ContentType="application/vnd.openxmlformats-officedocument.drawingml.diagramColors+xml"/>
  <Override PartName="/ppt/slideLayouts/slideLayout18.xml" ContentType="application/vnd.openxmlformats-officedocument.presentationml.slideLayout+xml"/>
  <Override PartName="/ppt/diagrams/drawing4.xml" ContentType="application/vnd.ms-office.drawingml.diagramDrawing+xml"/>
  <Override PartName="/ppt/diagrams/data3.xml" ContentType="application/vnd.openxmlformats-officedocument.drawingml.diagramData+xml"/>
  <Override PartName="/ppt/theme/theme4.xml" ContentType="application/vnd.openxmlformats-officedocument.theme+xml"/>
  <Override PartName="/ppt/notesSlides/notesSlide5.xml" ContentType="application/vnd.openxmlformats-officedocument.presentationml.notesSlide+xml"/>
  <Override PartName="/ppt/slideLayouts/slideLayout27.xml" ContentType="application/vnd.openxmlformats-officedocument.presentationml.slideLayout+xml"/>
  <Override PartName="/ppt/slides/slide10.xml" ContentType="application/vnd.openxmlformats-officedocument.presentationml.slide+xml"/>
  <Override PartName="/ppt/slides/slide20.xml" ContentType="application/vnd.openxmlformats-officedocument.presentationml.slide+xml"/>
  <Override PartName="/ppt/slides/slide1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6.xml" ContentType="application/vnd.openxmlformats-officedocument.drawingml.diagramLayout+xml"/>
  <Override PartName="/ppt/slides/slide16.xml" ContentType="application/vnd.openxmlformats-officedocument.presentationml.slide+xml"/>
  <Override PartName="/ppt/notesSlides/notesSlide24.xml" ContentType="application/vnd.openxmlformats-officedocument.presentationml.notesSlide+xml"/>
  <Override PartName="/ppt/viewProps.xml" ContentType="application/vnd.openxmlformats-officedocument.presentationml.viewProps+xml"/>
  <Default Extension="rels" ContentType="application/vnd.openxmlformats-package.relationships+xml"/>
  <Override PartName="/ppt/slides/slide26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35.xml" ContentType="application/vnd.openxmlformats-officedocument.presentationml.slide+xml"/>
  <Override PartName="/ppt/slides/slide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quickStyle4.xml" ContentType="application/vnd.openxmlformats-officedocument.drawingml.diagramStyle+xml"/>
  <Override PartName="/ppt/slideLayouts/slideLayout13.xml" ContentType="application/vnd.openxmlformats-officedocument.presentationml.slideLayout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slideLayouts/slideLayout22.xml" ContentType="application/vnd.openxmlformats-officedocument.presentationml.slideLayout+xml"/>
  <Override PartName="/ppt/presentation.xml" ContentType="application/vnd.openxmlformats-officedocument.presentationml.presentation.main+xml"/>
  <Override PartName="/ppt/diagrams/colors6.xml" ContentType="application/vnd.openxmlformats-officedocument.drawingml.diagramColors+xml"/>
  <Override PartName="/ppt/slideLayouts/slideLayout19.xml" ContentType="application/vnd.openxmlformats-officedocument.presentationml.slideLayout+xml"/>
  <Override PartName="/ppt/diagrams/drawing5.xml" ContentType="application/vnd.ms-office.drawingml.diagramDrawing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3.xml" ContentType="application/vnd.openxmlformats-officedocument.presentationml.slideLayout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diagrams/layout7.xml" ContentType="application/vnd.openxmlformats-officedocument.drawingml.diagramLayout+xml"/>
  <Override PartName="/ppt/slides/slide17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35.xml" ContentType="application/vnd.openxmlformats-officedocument.presentationml.notesSlide+xml"/>
  <Override PartName="/ppt/slides/slide36.xml" ContentType="application/vnd.openxmlformats-officedocument.presentationml.slide+xml"/>
  <Override PartName="/ppt/slides/slide8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quickStyle5.xml" ContentType="application/vnd.openxmlformats-officedocument.drawingml.diagramStyle+xml"/>
  <Override PartName="/ppt/diagrams/colors1.xml" ContentType="application/vnd.openxmlformats-officedocument.drawingml.diagramColors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23.xml" ContentType="application/vnd.openxmlformats-officedocument.presentationml.slideLayout+xml"/>
  <Override PartName="/ppt/diagrams/colors7.xml" ContentType="application/vnd.openxmlformats-officedocument.drawingml.diagramColors+xml"/>
  <Override PartName="/ppt/diagrams/drawing6.xml" ContentType="application/vnd.ms-office.drawingml.diagramDrawing+xml"/>
  <Override PartName="/ppt/diagrams/data5.xml" ContentType="application/vnd.openxmlformats-officedocument.drawingml.diagramData+xml"/>
  <Override PartName="/ppt/diagrams/layout2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SpecialPlsOnTitleSld="0" saveSubsetFonts="1">
  <p:sldMasterIdLst>
    <p:sldMasterId id="2147483652" r:id="rId1"/>
    <p:sldMasterId id="2147483689" r:id="rId2"/>
  </p:sldMasterIdLst>
  <p:notesMasterIdLst>
    <p:notesMasterId r:id="rId44"/>
  </p:notesMasterIdLst>
  <p:handoutMasterIdLst>
    <p:handoutMasterId r:id="rId45"/>
  </p:handoutMasterIdLst>
  <p:sldIdLst>
    <p:sldId id="711" r:id="rId3"/>
    <p:sldId id="712" r:id="rId4"/>
    <p:sldId id="700" r:id="rId5"/>
    <p:sldId id="679" r:id="rId6"/>
    <p:sldId id="680" r:id="rId7"/>
    <p:sldId id="714" r:id="rId8"/>
    <p:sldId id="681" r:id="rId9"/>
    <p:sldId id="682" r:id="rId10"/>
    <p:sldId id="715" r:id="rId11"/>
    <p:sldId id="695" r:id="rId12"/>
    <p:sldId id="701" r:id="rId13"/>
    <p:sldId id="702" r:id="rId14"/>
    <p:sldId id="710" r:id="rId15"/>
    <p:sldId id="709" r:id="rId16"/>
    <p:sldId id="706" r:id="rId17"/>
    <p:sldId id="676" r:id="rId18"/>
    <p:sldId id="677" r:id="rId19"/>
    <p:sldId id="716" r:id="rId20"/>
    <p:sldId id="717" r:id="rId21"/>
    <p:sldId id="718" r:id="rId22"/>
    <p:sldId id="719" r:id="rId23"/>
    <p:sldId id="720" r:id="rId24"/>
    <p:sldId id="721" r:id="rId25"/>
    <p:sldId id="678" r:id="rId26"/>
    <p:sldId id="722" r:id="rId27"/>
    <p:sldId id="723" r:id="rId28"/>
    <p:sldId id="724" r:id="rId29"/>
    <p:sldId id="725" r:id="rId30"/>
    <p:sldId id="726" r:id="rId31"/>
    <p:sldId id="727" r:id="rId32"/>
    <p:sldId id="728" r:id="rId33"/>
    <p:sldId id="729" r:id="rId34"/>
    <p:sldId id="730" r:id="rId35"/>
    <p:sldId id="731" r:id="rId36"/>
    <p:sldId id="732" r:id="rId37"/>
    <p:sldId id="733" r:id="rId38"/>
    <p:sldId id="734" r:id="rId39"/>
    <p:sldId id="735" r:id="rId40"/>
    <p:sldId id="736" r:id="rId41"/>
    <p:sldId id="737" r:id="rId42"/>
    <p:sldId id="739" r:id="rId43"/>
  </p:sldIdLst>
  <p:sldSz cx="9144000" cy="6858000" type="screen4x3"/>
  <p:notesSz cx="7099300" cy="10234613"/>
  <p:custDataLst>
    <p:tags r:id="rId4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buSzPct val="90000"/>
      <a:defRPr kern="1200">
        <a:solidFill>
          <a:schemeClr val="folHlink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buSzPct val="90000"/>
      <a:defRPr kern="1200">
        <a:solidFill>
          <a:schemeClr val="folHlink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buSzPct val="90000"/>
      <a:defRPr kern="1200">
        <a:solidFill>
          <a:schemeClr val="folHlink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buSzPct val="90000"/>
      <a:defRPr kern="1200">
        <a:solidFill>
          <a:schemeClr val="folHlink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buSzPct val="90000"/>
      <a:defRPr kern="1200">
        <a:solidFill>
          <a:schemeClr val="folHlink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folHlink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folHlink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folHlink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folHlink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loop="1" showNarration="1">
    <p:present/>
    <p:sldAll/>
    <p:penClr>
      <a:schemeClr val="tx1"/>
    </p:penClr>
    <p:extLst>
      <p:ext uri="{EC167BDD-8182-4AB7-AECC-EB403E3ABB37}">
        <p14:laserClr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>
          <a:srgbClr val="FF0000"/>
        </p14:laserClr>
      </p:ext>
      <p:ext uri="{2FDB2607-1784-4EEB-B798-7EB5836EED8A}">
        <p14:showMediaCtrls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"/>
      </p:ext>
    </p:extLst>
  </p:showPr>
  <p:clrMru>
    <a:srgbClr val="1C1C1C"/>
    <a:srgbClr val="66CCFF"/>
    <a:srgbClr val="006F96"/>
    <a:srgbClr val="33CC33"/>
    <a:srgbClr val="000000"/>
    <a:srgbClr val="FD8B84"/>
    <a:srgbClr val="C81704"/>
    <a:srgbClr val="FFD009"/>
  </p:clrMru>
  <p:extLst>
    <p:ext uri="{E76CE94A-603C-4142-B9EB-6D1370010A27}">
      <p14:discardImageEditData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0"/>
    </p:ext>
    <p:ext uri="{D31A062A-798A-4329-ABDD-BBA856620510}">
      <p14:defaultImageDpi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1715" autoAdjust="0"/>
    <p:restoredTop sz="91005" autoAdjust="0"/>
  </p:normalViewPr>
  <p:slideViewPr>
    <p:cSldViewPr snapToGrid="0" snapToObjects="1" showGuides="1">
      <p:cViewPr varScale="1">
        <p:scale>
          <a:sx n="94" d="100"/>
          <a:sy n="94" d="100"/>
        </p:scale>
        <p:origin x="-928" y="-104"/>
      </p:cViewPr>
      <p:guideLst>
        <p:guide orient="horz" pos="386"/>
        <p:guide orient="horz" pos="873"/>
        <p:guide orient="horz" pos="1116"/>
        <p:guide orient="horz" pos="3846"/>
        <p:guide orient="horz" pos="2472"/>
        <p:guide pos="104"/>
        <p:guide pos="1464"/>
        <p:guide pos="2879"/>
        <p:guide pos="4258"/>
        <p:guide pos="567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28"/>
    </p:cViewPr>
  </p:sorterViewPr>
  <p:notesViewPr>
    <p:cSldViewPr snapToGrid="0" snapToObjects="1" showGuides="1">
      <p:cViewPr varScale="1">
        <p:scale>
          <a:sx n="63" d="100"/>
          <a:sy n="63" d="100"/>
        </p:scale>
        <p:origin x="-2648" y="-120"/>
      </p:cViewPr>
      <p:guideLst>
        <p:guide orient="horz" pos="3224"/>
        <p:guide pos="2236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tags" Target="tags/tag1.xml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notesMaster" Target="notesMasters/notesMaster1.xml"/><Relationship Id="rId45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CE5BF0-5948-4D43-B21D-D6045280BAA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B48BEED-B54D-422C-BDC8-D3F352CB63CE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600" dirty="0" smtClean="0"/>
            <a:t>Legislative Intent</a:t>
          </a:r>
          <a:endParaRPr lang="en-US" sz="1600" dirty="0"/>
        </a:p>
      </dgm:t>
    </dgm:pt>
    <dgm:pt modelId="{C23AD7AD-BF1E-46E0-80A2-4C72B69E6A94}" type="parTrans" cxnId="{B3FD4FF3-69F9-479D-908F-4741A2661E1B}">
      <dgm:prSet/>
      <dgm:spPr/>
      <dgm:t>
        <a:bodyPr/>
        <a:lstStyle/>
        <a:p>
          <a:endParaRPr lang="en-US"/>
        </a:p>
      </dgm:t>
    </dgm:pt>
    <dgm:pt modelId="{E7A0C849-F34B-45C1-B8FC-DBA10402BE05}" type="sibTrans" cxnId="{B3FD4FF3-69F9-479D-908F-4741A2661E1B}">
      <dgm:prSet/>
      <dgm:spPr/>
      <dgm:t>
        <a:bodyPr/>
        <a:lstStyle/>
        <a:p>
          <a:endParaRPr lang="en-US"/>
        </a:p>
      </dgm:t>
    </dgm:pt>
    <dgm:pt modelId="{7203D333-F47D-4423-9C1A-C0DABA43755F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600" dirty="0" smtClean="0"/>
            <a:t>Process Problems</a:t>
          </a:r>
          <a:endParaRPr lang="en-US" sz="1600" dirty="0"/>
        </a:p>
      </dgm:t>
    </dgm:pt>
    <dgm:pt modelId="{A52B8411-7499-4950-8E24-D80E35ED093C}" type="parTrans" cxnId="{8D2B73A2-CB2E-4E0F-B0E6-CB862F677CAE}">
      <dgm:prSet/>
      <dgm:spPr/>
      <dgm:t>
        <a:bodyPr/>
        <a:lstStyle/>
        <a:p>
          <a:endParaRPr lang="en-US"/>
        </a:p>
      </dgm:t>
    </dgm:pt>
    <dgm:pt modelId="{E55E5103-811D-4B95-A548-8F6C018B77F7}" type="sibTrans" cxnId="{8D2B73A2-CB2E-4E0F-B0E6-CB862F677CAE}">
      <dgm:prSet/>
      <dgm:spPr/>
      <dgm:t>
        <a:bodyPr/>
        <a:lstStyle/>
        <a:p>
          <a:endParaRPr lang="en-US"/>
        </a:p>
      </dgm:t>
    </dgm:pt>
    <dgm:pt modelId="{180C483C-B9FA-4F1A-9626-02529D7851F0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600" dirty="0" smtClean="0"/>
            <a:t>Delivery Channel Problems</a:t>
          </a:r>
          <a:endParaRPr lang="en-US" sz="1600" dirty="0"/>
        </a:p>
      </dgm:t>
    </dgm:pt>
    <dgm:pt modelId="{85E56DA0-73CC-44F9-8AE2-AA1DB8BFA4CF}" type="parTrans" cxnId="{B668EB66-68C1-4E2E-B1D7-FAADE2A320F0}">
      <dgm:prSet/>
      <dgm:spPr/>
      <dgm:t>
        <a:bodyPr/>
        <a:lstStyle/>
        <a:p>
          <a:endParaRPr lang="en-US"/>
        </a:p>
      </dgm:t>
    </dgm:pt>
    <dgm:pt modelId="{5264582D-B6C7-4C93-B6BC-2343A8F23005}" type="sibTrans" cxnId="{B668EB66-68C1-4E2E-B1D7-FAADE2A320F0}">
      <dgm:prSet/>
      <dgm:spPr/>
      <dgm:t>
        <a:bodyPr/>
        <a:lstStyle/>
        <a:p>
          <a:endParaRPr lang="en-US"/>
        </a:p>
      </dgm:t>
    </dgm:pt>
    <dgm:pt modelId="{B3B62AB7-D0EE-4A45-984C-DB38E9034C2F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600" dirty="0" smtClean="0"/>
            <a:t>Delivery Problems</a:t>
          </a:r>
          <a:endParaRPr lang="en-US" sz="1600" dirty="0"/>
        </a:p>
      </dgm:t>
    </dgm:pt>
    <dgm:pt modelId="{E0EA01B9-A7A1-4ABB-B995-FB204F718310}" type="parTrans" cxnId="{B58A954C-E736-4AFF-94A4-557E8AC8E949}">
      <dgm:prSet/>
      <dgm:spPr/>
      <dgm:t>
        <a:bodyPr/>
        <a:lstStyle/>
        <a:p>
          <a:endParaRPr lang="en-US"/>
        </a:p>
      </dgm:t>
    </dgm:pt>
    <dgm:pt modelId="{333CD1DE-F0BD-47D1-B14E-81084DC307CC}" type="sibTrans" cxnId="{B58A954C-E736-4AFF-94A4-557E8AC8E949}">
      <dgm:prSet/>
      <dgm:spPr/>
      <dgm:t>
        <a:bodyPr/>
        <a:lstStyle/>
        <a:p>
          <a:endParaRPr lang="en-US"/>
        </a:p>
      </dgm:t>
    </dgm:pt>
    <dgm:pt modelId="{BFCC2AAB-BAD2-43A4-B6FC-22756B1588F4}" type="pres">
      <dgm:prSet presAssocID="{68CE5BF0-5948-4D43-B21D-D6045280BAA2}" presName="CompostProcess" presStyleCnt="0">
        <dgm:presLayoutVars>
          <dgm:dir/>
          <dgm:resizeHandles val="exact"/>
        </dgm:presLayoutVars>
      </dgm:prSet>
      <dgm:spPr/>
    </dgm:pt>
    <dgm:pt modelId="{53EFB1D1-8ADF-4EB7-9C48-AB47B97925F7}" type="pres">
      <dgm:prSet presAssocID="{68CE5BF0-5948-4D43-B21D-D6045280BAA2}" presName="arrow" presStyleLbl="bgShp" presStyleIdx="0" presStyleCnt="1"/>
      <dgm:spPr>
        <a:solidFill>
          <a:srgbClr val="66CCFF"/>
        </a:solidFill>
      </dgm:spPr>
    </dgm:pt>
    <dgm:pt modelId="{F06B7007-9579-4FED-BEDA-E835CAF4B6E3}" type="pres">
      <dgm:prSet presAssocID="{68CE5BF0-5948-4D43-B21D-D6045280BAA2}" presName="linearProcess" presStyleCnt="0"/>
      <dgm:spPr/>
    </dgm:pt>
    <dgm:pt modelId="{32EA2B08-E5B8-4CE5-8838-D20FE49232C7}" type="pres">
      <dgm:prSet presAssocID="{1B48BEED-B54D-422C-BDC8-D3F352CB63CE}" presName="textNode" presStyleLbl="node1" presStyleIdx="0" presStyleCnt="4" custLinFactNeighborX="128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E67499-0ABA-4F1E-BE89-BB3A706912CF}" type="pres">
      <dgm:prSet presAssocID="{E7A0C849-F34B-45C1-B8FC-DBA10402BE05}" presName="sibTrans" presStyleCnt="0"/>
      <dgm:spPr/>
    </dgm:pt>
    <dgm:pt modelId="{27199129-94F2-4895-9BE4-DB092708CCF6}" type="pres">
      <dgm:prSet presAssocID="{7203D333-F47D-4423-9C1A-C0DABA43755F}" presName="text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2E18E8-035C-4B11-8E34-959EDB704222}" type="pres">
      <dgm:prSet presAssocID="{E55E5103-811D-4B95-A548-8F6C018B77F7}" presName="sibTrans" presStyleCnt="0"/>
      <dgm:spPr/>
    </dgm:pt>
    <dgm:pt modelId="{D63DB03A-E832-410C-99A5-38316149A942}" type="pres">
      <dgm:prSet presAssocID="{180C483C-B9FA-4F1A-9626-02529D7851F0}" presName="text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43528A-C6D7-41EF-A1DE-62A17FA1A4D1}" type="pres">
      <dgm:prSet presAssocID="{5264582D-B6C7-4C93-B6BC-2343A8F23005}" presName="sibTrans" presStyleCnt="0"/>
      <dgm:spPr/>
    </dgm:pt>
    <dgm:pt modelId="{E74CCD70-881C-4CEC-86BB-9FA10DE3F7CE}" type="pres">
      <dgm:prSet presAssocID="{B3B62AB7-D0EE-4A45-984C-DB38E9034C2F}" presName="text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3FD4FF3-69F9-479D-908F-4741A2661E1B}" srcId="{68CE5BF0-5948-4D43-B21D-D6045280BAA2}" destId="{1B48BEED-B54D-422C-BDC8-D3F352CB63CE}" srcOrd="0" destOrd="0" parTransId="{C23AD7AD-BF1E-46E0-80A2-4C72B69E6A94}" sibTransId="{E7A0C849-F34B-45C1-B8FC-DBA10402BE05}"/>
    <dgm:cxn modelId="{64025B03-3F7A-468C-8A02-7C8603D2CB8F}" type="presOf" srcId="{7203D333-F47D-4423-9C1A-C0DABA43755F}" destId="{27199129-94F2-4895-9BE4-DB092708CCF6}" srcOrd="0" destOrd="0" presId="urn:microsoft.com/office/officeart/2005/8/layout/hProcess9"/>
    <dgm:cxn modelId="{B58A954C-E736-4AFF-94A4-557E8AC8E949}" srcId="{68CE5BF0-5948-4D43-B21D-D6045280BAA2}" destId="{B3B62AB7-D0EE-4A45-984C-DB38E9034C2F}" srcOrd="3" destOrd="0" parTransId="{E0EA01B9-A7A1-4ABB-B995-FB204F718310}" sibTransId="{333CD1DE-F0BD-47D1-B14E-81084DC307CC}"/>
    <dgm:cxn modelId="{10C9C043-F925-4B1E-B305-55C42C56CF9B}" type="presOf" srcId="{B3B62AB7-D0EE-4A45-984C-DB38E9034C2F}" destId="{E74CCD70-881C-4CEC-86BB-9FA10DE3F7CE}" srcOrd="0" destOrd="0" presId="urn:microsoft.com/office/officeart/2005/8/layout/hProcess9"/>
    <dgm:cxn modelId="{8D2B73A2-CB2E-4E0F-B0E6-CB862F677CAE}" srcId="{68CE5BF0-5948-4D43-B21D-D6045280BAA2}" destId="{7203D333-F47D-4423-9C1A-C0DABA43755F}" srcOrd="1" destOrd="0" parTransId="{A52B8411-7499-4950-8E24-D80E35ED093C}" sibTransId="{E55E5103-811D-4B95-A548-8F6C018B77F7}"/>
    <dgm:cxn modelId="{B668EB66-68C1-4E2E-B1D7-FAADE2A320F0}" srcId="{68CE5BF0-5948-4D43-B21D-D6045280BAA2}" destId="{180C483C-B9FA-4F1A-9626-02529D7851F0}" srcOrd="2" destOrd="0" parTransId="{85E56DA0-73CC-44F9-8AE2-AA1DB8BFA4CF}" sibTransId="{5264582D-B6C7-4C93-B6BC-2343A8F23005}"/>
    <dgm:cxn modelId="{452F8978-B40C-4491-B2C0-8ACDDE6C8042}" type="presOf" srcId="{68CE5BF0-5948-4D43-B21D-D6045280BAA2}" destId="{BFCC2AAB-BAD2-43A4-B6FC-22756B1588F4}" srcOrd="0" destOrd="0" presId="urn:microsoft.com/office/officeart/2005/8/layout/hProcess9"/>
    <dgm:cxn modelId="{C3921DB1-7D98-44DB-872B-0D22B564C010}" type="presOf" srcId="{1B48BEED-B54D-422C-BDC8-D3F352CB63CE}" destId="{32EA2B08-E5B8-4CE5-8838-D20FE49232C7}" srcOrd="0" destOrd="0" presId="urn:microsoft.com/office/officeart/2005/8/layout/hProcess9"/>
    <dgm:cxn modelId="{BDD1E634-EE72-47EF-8A9B-02F93E3A8C33}" type="presOf" srcId="{180C483C-B9FA-4F1A-9626-02529D7851F0}" destId="{D63DB03A-E832-410C-99A5-38316149A942}" srcOrd="0" destOrd="0" presId="urn:microsoft.com/office/officeart/2005/8/layout/hProcess9"/>
    <dgm:cxn modelId="{24344B56-4C22-4202-A882-5EFD1FC73F98}" type="presParOf" srcId="{BFCC2AAB-BAD2-43A4-B6FC-22756B1588F4}" destId="{53EFB1D1-8ADF-4EB7-9C48-AB47B97925F7}" srcOrd="0" destOrd="0" presId="urn:microsoft.com/office/officeart/2005/8/layout/hProcess9"/>
    <dgm:cxn modelId="{DB4B0376-797A-465F-A1D9-A149B9EA0811}" type="presParOf" srcId="{BFCC2AAB-BAD2-43A4-B6FC-22756B1588F4}" destId="{F06B7007-9579-4FED-BEDA-E835CAF4B6E3}" srcOrd="1" destOrd="0" presId="urn:microsoft.com/office/officeart/2005/8/layout/hProcess9"/>
    <dgm:cxn modelId="{F3093BCA-D493-4098-8C17-2A46CF65758D}" type="presParOf" srcId="{F06B7007-9579-4FED-BEDA-E835CAF4B6E3}" destId="{32EA2B08-E5B8-4CE5-8838-D20FE49232C7}" srcOrd="0" destOrd="0" presId="urn:microsoft.com/office/officeart/2005/8/layout/hProcess9"/>
    <dgm:cxn modelId="{99197744-71AA-4A37-8EA6-DF0487B63917}" type="presParOf" srcId="{F06B7007-9579-4FED-BEDA-E835CAF4B6E3}" destId="{10E67499-0ABA-4F1E-BE89-BB3A706912CF}" srcOrd="1" destOrd="0" presId="urn:microsoft.com/office/officeart/2005/8/layout/hProcess9"/>
    <dgm:cxn modelId="{8E973489-0343-4112-A20C-267558C71B16}" type="presParOf" srcId="{F06B7007-9579-4FED-BEDA-E835CAF4B6E3}" destId="{27199129-94F2-4895-9BE4-DB092708CCF6}" srcOrd="2" destOrd="0" presId="urn:microsoft.com/office/officeart/2005/8/layout/hProcess9"/>
    <dgm:cxn modelId="{698EC9ED-416F-47A6-B503-8B5EC1009A0E}" type="presParOf" srcId="{F06B7007-9579-4FED-BEDA-E835CAF4B6E3}" destId="{AA2E18E8-035C-4B11-8E34-959EDB704222}" srcOrd="3" destOrd="0" presId="urn:microsoft.com/office/officeart/2005/8/layout/hProcess9"/>
    <dgm:cxn modelId="{AABAA67F-460D-4EC4-8F22-F8D81870F5EC}" type="presParOf" srcId="{F06B7007-9579-4FED-BEDA-E835CAF4B6E3}" destId="{D63DB03A-E832-410C-99A5-38316149A942}" srcOrd="4" destOrd="0" presId="urn:microsoft.com/office/officeart/2005/8/layout/hProcess9"/>
    <dgm:cxn modelId="{BBF578A6-25A5-401D-96CD-30D6AFA6827E}" type="presParOf" srcId="{F06B7007-9579-4FED-BEDA-E835CAF4B6E3}" destId="{9043528A-C6D7-41EF-A1DE-62A17FA1A4D1}" srcOrd="5" destOrd="0" presId="urn:microsoft.com/office/officeart/2005/8/layout/hProcess9"/>
    <dgm:cxn modelId="{2281D3A3-4CFE-4017-BD20-AEE3E810BF3F}" type="presParOf" srcId="{F06B7007-9579-4FED-BEDA-E835CAF4B6E3}" destId="{E74CCD70-881C-4CEC-86BB-9FA10DE3F7CE}" srcOrd="6" destOrd="0" presId="urn:microsoft.com/office/officeart/2005/8/layout/hProcess9"/>
  </dgm:cxnLst>
  <dgm:bg>
    <a:noFill/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047B2A-7CDA-488A-AD80-946E25AE6D7A}" type="doc">
      <dgm:prSet loTypeId="urn:microsoft.com/office/officeart/2005/8/layout/venn1" loCatId="relationship" qsTypeId="urn:microsoft.com/office/officeart/2005/8/quickstyle/simple5" qsCatId="simple" csTypeId="urn:microsoft.com/office/officeart/2005/8/colors/accent1_2" csCatId="accent1" phldr="1"/>
      <dgm:spPr/>
    </dgm:pt>
    <dgm:pt modelId="{EE928293-F7EC-450D-8EEE-D845F0FD9BCE}">
      <dgm:prSet phldrT="[Text]" custT="1"/>
      <dgm:spPr/>
      <dgm:t>
        <a:bodyPr anchor="b"/>
        <a:lstStyle/>
        <a:p>
          <a:pPr algn="ctr"/>
          <a:r>
            <a:rPr lang="en-US" sz="2000" b="0" dirty="0" smtClean="0">
              <a:solidFill>
                <a:srgbClr val="1C1C1C"/>
              </a:solidFill>
            </a:rPr>
            <a:t>IT</a:t>
          </a:r>
          <a:endParaRPr lang="en-US" sz="2000" b="0" dirty="0">
            <a:solidFill>
              <a:srgbClr val="1C1C1C"/>
            </a:solidFill>
          </a:endParaRPr>
        </a:p>
      </dgm:t>
    </dgm:pt>
    <dgm:pt modelId="{5ED90D83-D2D7-437C-A125-09772F832CC2}" type="parTrans" cxnId="{E54CD738-79EC-4964-8C31-9CB1FB2FAD29}">
      <dgm:prSet/>
      <dgm:spPr/>
      <dgm:t>
        <a:bodyPr/>
        <a:lstStyle/>
        <a:p>
          <a:endParaRPr lang="en-US" sz="2000" b="0">
            <a:solidFill>
              <a:srgbClr val="1C1C1C"/>
            </a:solidFill>
          </a:endParaRPr>
        </a:p>
      </dgm:t>
    </dgm:pt>
    <dgm:pt modelId="{78C3C6A2-19E5-4F2E-A549-6A326FF3576C}" type="sibTrans" cxnId="{E54CD738-79EC-4964-8C31-9CB1FB2FAD29}">
      <dgm:prSet/>
      <dgm:spPr/>
      <dgm:t>
        <a:bodyPr/>
        <a:lstStyle/>
        <a:p>
          <a:endParaRPr lang="en-US" sz="2000" b="0">
            <a:solidFill>
              <a:srgbClr val="1C1C1C"/>
            </a:solidFill>
          </a:endParaRPr>
        </a:p>
      </dgm:t>
    </dgm:pt>
    <dgm:pt modelId="{FD254E7F-EA02-464B-8EC7-5D1B0821B679}">
      <dgm:prSet phldrT="[Text]" custT="1"/>
      <dgm:spPr/>
      <dgm:t>
        <a:bodyPr anchor="b"/>
        <a:lstStyle/>
        <a:p>
          <a:pPr marL="0" indent="0" algn="l"/>
          <a:r>
            <a:rPr lang="en-US" sz="2000" b="0" dirty="0" smtClean="0">
              <a:solidFill>
                <a:srgbClr val="1C1C1C"/>
              </a:solidFill>
            </a:rPr>
            <a:t>   GPR </a:t>
          </a:r>
          <a:endParaRPr lang="en-US" sz="2000" b="0" dirty="0">
            <a:solidFill>
              <a:srgbClr val="1C1C1C"/>
            </a:solidFill>
          </a:endParaRPr>
        </a:p>
      </dgm:t>
    </dgm:pt>
    <dgm:pt modelId="{2D9648A4-92FE-48CA-904E-9B252E0C7B5B}" type="parTrans" cxnId="{21BD7C58-E72A-4447-B2F2-1DD819598549}">
      <dgm:prSet/>
      <dgm:spPr/>
      <dgm:t>
        <a:bodyPr/>
        <a:lstStyle/>
        <a:p>
          <a:endParaRPr lang="en-US" sz="2000" b="0">
            <a:solidFill>
              <a:srgbClr val="1C1C1C"/>
            </a:solidFill>
          </a:endParaRPr>
        </a:p>
      </dgm:t>
    </dgm:pt>
    <dgm:pt modelId="{EAC5F6AB-8676-42C7-84D0-B17EFFAE5862}" type="sibTrans" cxnId="{21BD7C58-E72A-4447-B2F2-1DD819598549}">
      <dgm:prSet/>
      <dgm:spPr/>
      <dgm:t>
        <a:bodyPr/>
        <a:lstStyle/>
        <a:p>
          <a:endParaRPr lang="en-US" sz="2000" b="0">
            <a:solidFill>
              <a:srgbClr val="1C1C1C"/>
            </a:solidFill>
          </a:endParaRPr>
        </a:p>
      </dgm:t>
    </dgm:pt>
    <dgm:pt modelId="{84AEF902-296F-4EB2-AC98-9216CBCBAD81}" type="pres">
      <dgm:prSet presAssocID="{CA047B2A-7CDA-488A-AD80-946E25AE6D7A}" presName="compositeShape" presStyleCnt="0">
        <dgm:presLayoutVars>
          <dgm:chMax val="7"/>
          <dgm:dir/>
          <dgm:resizeHandles val="exact"/>
        </dgm:presLayoutVars>
      </dgm:prSet>
      <dgm:spPr/>
    </dgm:pt>
    <dgm:pt modelId="{3A5866B2-0D25-40BC-A370-E4B00818DC35}" type="pres">
      <dgm:prSet presAssocID="{EE928293-F7EC-450D-8EEE-D845F0FD9BCE}" presName="circ1" presStyleLbl="vennNode1" presStyleIdx="0" presStyleCnt="2" custLinFactNeighborX="34868" custLinFactNeighborY="758"/>
      <dgm:spPr/>
      <dgm:t>
        <a:bodyPr/>
        <a:lstStyle/>
        <a:p>
          <a:endParaRPr lang="en-GB"/>
        </a:p>
      </dgm:t>
    </dgm:pt>
    <dgm:pt modelId="{5E08616C-BB17-4C23-AB5F-F5B28F49A09F}" type="pres">
      <dgm:prSet presAssocID="{EE928293-F7EC-450D-8EEE-D845F0FD9BC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B7A066F-7FF1-4A19-8AA2-A6B696FDE60F}" type="pres">
      <dgm:prSet presAssocID="{FD254E7F-EA02-464B-8EC7-5D1B0821B679}" presName="circ2" presStyleLbl="vennNode1" presStyleIdx="1" presStyleCnt="2"/>
      <dgm:spPr/>
      <dgm:t>
        <a:bodyPr/>
        <a:lstStyle/>
        <a:p>
          <a:endParaRPr lang="en-GB"/>
        </a:p>
      </dgm:t>
    </dgm:pt>
    <dgm:pt modelId="{CB78C0A0-540F-46B9-A9C7-F29D16D9A548}" type="pres">
      <dgm:prSet presAssocID="{FD254E7F-EA02-464B-8EC7-5D1B0821B679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E54CD738-79EC-4964-8C31-9CB1FB2FAD29}" srcId="{CA047B2A-7CDA-488A-AD80-946E25AE6D7A}" destId="{EE928293-F7EC-450D-8EEE-D845F0FD9BCE}" srcOrd="0" destOrd="0" parTransId="{5ED90D83-D2D7-437C-A125-09772F832CC2}" sibTransId="{78C3C6A2-19E5-4F2E-A549-6A326FF3576C}"/>
    <dgm:cxn modelId="{45D67EB5-B5D5-4F40-8D57-C623743AEC05}" type="presOf" srcId="{FD254E7F-EA02-464B-8EC7-5D1B0821B679}" destId="{CB78C0A0-540F-46B9-A9C7-F29D16D9A548}" srcOrd="1" destOrd="0" presId="urn:microsoft.com/office/officeart/2005/8/layout/venn1"/>
    <dgm:cxn modelId="{FA41361D-BD7E-40B8-9B0D-D460F882E62E}" type="presOf" srcId="{EE928293-F7EC-450D-8EEE-D845F0FD9BCE}" destId="{5E08616C-BB17-4C23-AB5F-F5B28F49A09F}" srcOrd="1" destOrd="0" presId="urn:microsoft.com/office/officeart/2005/8/layout/venn1"/>
    <dgm:cxn modelId="{6DB2958F-5A69-4379-A3BA-CA3BC4488A0E}" type="presOf" srcId="{FD254E7F-EA02-464B-8EC7-5D1B0821B679}" destId="{6B7A066F-7FF1-4A19-8AA2-A6B696FDE60F}" srcOrd="0" destOrd="0" presId="urn:microsoft.com/office/officeart/2005/8/layout/venn1"/>
    <dgm:cxn modelId="{26F86A2B-00AB-4C57-BECB-3C779F83A75F}" type="presOf" srcId="{CA047B2A-7CDA-488A-AD80-946E25AE6D7A}" destId="{84AEF902-296F-4EB2-AC98-9216CBCBAD81}" srcOrd="0" destOrd="0" presId="urn:microsoft.com/office/officeart/2005/8/layout/venn1"/>
    <dgm:cxn modelId="{D2176E6E-3FF6-4405-B4E3-8C791E8D09CE}" type="presOf" srcId="{EE928293-F7EC-450D-8EEE-D845F0FD9BCE}" destId="{3A5866B2-0D25-40BC-A370-E4B00818DC35}" srcOrd="0" destOrd="0" presId="urn:microsoft.com/office/officeart/2005/8/layout/venn1"/>
    <dgm:cxn modelId="{21BD7C58-E72A-4447-B2F2-1DD819598549}" srcId="{CA047B2A-7CDA-488A-AD80-946E25AE6D7A}" destId="{FD254E7F-EA02-464B-8EC7-5D1B0821B679}" srcOrd="1" destOrd="0" parTransId="{2D9648A4-92FE-48CA-904E-9B252E0C7B5B}" sibTransId="{EAC5F6AB-8676-42C7-84D0-B17EFFAE5862}"/>
    <dgm:cxn modelId="{74A6638E-C307-47ED-9E9A-EB37753F73D1}" type="presParOf" srcId="{84AEF902-296F-4EB2-AC98-9216CBCBAD81}" destId="{3A5866B2-0D25-40BC-A370-E4B00818DC35}" srcOrd="0" destOrd="0" presId="urn:microsoft.com/office/officeart/2005/8/layout/venn1"/>
    <dgm:cxn modelId="{DAE2C76E-0E80-44EC-83A0-1B763FDE2921}" type="presParOf" srcId="{84AEF902-296F-4EB2-AC98-9216CBCBAD81}" destId="{5E08616C-BB17-4C23-AB5F-F5B28F49A09F}" srcOrd="1" destOrd="0" presId="urn:microsoft.com/office/officeart/2005/8/layout/venn1"/>
    <dgm:cxn modelId="{13CE7D51-7F86-4C6C-B80F-F91379C1942A}" type="presParOf" srcId="{84AEF902-296F-4EB2-AC98-9216CBCBAD81}" destId="{6B7A066F-7FF1-4A19-8AA2-A6B696FDE60F}" srcOrd="2" destOrd="0" presId="urn:microsoft.com/office/officeart/2005/8/layout/venn1"/>
    <dgm:cxn modelId="{0B9B5B70-56FC-46A8-B957-870B91F23B3F}" type="presParOf" srcId="{84AEF902-296F-4EB2-AC98-9216CBCBAD81}" destId="{CB78C0A0-540F-46B9-A9C7-F29D16D9A548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8CE5BF0-5948-4D43-B21D-D6045280BAA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B48BEED-B54D-422C-BDC8-D3F352CB63CE}">
      <dgm:prSet phldrT="[Text]" custT="1"/>
      <dgm:spPr>
        <a:solidFill>
          <a:srgbClr val="33CC33"/>
        </a:solidFill>
      </dgm:spPr>
      <dgm:t>
        <a:bodyPr/>
        <a:lstStyle/>
        <a:p>
          <a:r>
            <a:rPr lang="en-US" sz="1300" dirty="0" smtClean="0"/>
            <a:t>Process Study and Documentation</a:t>
          </a:r>
          <a:endParaRPr lang="en-US" sz="1300" dirty="0"/>
        </a:p>
      </dgm:t>
    </dgm:pt>
    <dgm:pt modelId="{C23AD7AD-BF1E-46E0-80A2-4C72B69E6A94}" type="parTrans" cxnId="{B3FD4FF3-69F9-479D-908F-4741A2661E1B}">
      <dgm:prSet/>
      <dgm:spPr/>
      <dgm:t>
        <a:bodyPr/>
        <a:lstStyle/>
        <a:p>
          <a:endParaRPr lang="en-US"/>
        </a:p>
      </dgm:t>
    </dgm:pt>
    <dgm:pt modelId="{E7A0C849-F34B-45C1-B8FC-DBA10402BE05}" type="sibTrans" cxnId="{B3FD4FF3-69F9-479D-908F-4741A2661E1B}">
      <dgm:prSet/>
      <dgm:spPr/>
      <dgm:t>
        <a:bodyPr/>
        <a:lstStyle/>
        <a:p>
          <a:endParaRPr lang="en-US"/>
        </a:p>
      </dgm:t>
    </dgm:pt>
    <dgm:pt modelId="{7203D333-F47D-4423-9C1A-C0DABA43755F}">
      <dgm:prSet phldrT="[Text]" custT="1"/>
      <dgm:spPr>
        <a:solidFill>
          <a:srgbClr val="FF6600"/>
        </a:solidFill>
      </dgm:spPr>
      <dgm:t>
        <a:bodyPr/>
        <a:lstStyle/>
        <a:p>
          <a:r>
            <a:rPr lang="en-US" sz="1300" dirty="0" smtClean="0"/>
            <a:t>Process Analysis</a:t>
          </a:r>
          <a:endParaRPr lang="en-US" sz="1300" dirty="0"/>
        </a:p>
      </dgm:t>
    </dgm:pt>
    <dgm:pt modelId="{A52B8411-7499-4950-8E24-D80E35ED093C}" type="parTrans" cxnId="{8D2B73A2-CB2E-4E0F-B0E6-CB862F677CAE}">
      <dgm:prSet/>
      <dgm:spPr/>
      <dgm:t>
        <a:bodyPr/>
        <a:lstStyle/>
        <a:p>
          <a:endParaRPr lang="en-US"/>
        </a:p>
      </dgm:t>
    </dgm:pt>
    <dgm:pt modelId="{E55E5103-811D-4B95-A548-8F6C018B77F7}" type="sibTrans" cxnId="{8D2B73A2-CB2E-4E0F-B0E6-CB862F677CAE}">
      <dgm:prSet/>
      <dgm:spPr/>
      <dgm:t>
        <a:bodyPr/>
        <a:lstStyle/>
        <a:p>
          <a:endParaRPr lang="en-US"/>
        </a:p>
      </dgm:t>
    </dgm:pt>
    <dgm:pt modelId="{180C483C-B9FA-4F1A-9626-02529D7851F0}">
      <dgm:prSet phldrT="[Text]" custT="1"/>
      <dgm:spPr>
        <a:solidFill>
          <a:srgbClr val="FFD009"/>
        </a:solidFill>
      </dgm:spPr>
      <dgm:t>
        <a:bodyPr/>
        <a:lstStyle/>
        <a:p>
          <a:r>
            <a:rPr lang="en-US" sz="1300" dirty="0" smtClean="0">
              <a:ln>
                <a:solidFill>
                  <a:srgbClr val="000000"/>
                </a:solidFill>
              </a:ln>
            </a:rPr>
            <a:t>Process Reengineering &amp; Defining To-be processes</a:t>
          </a:r>
          <a:endParaRPr lang="en-US" sz="1300" dirty="0">
            <a:ln>
              <a:solidFill>
                <a:srgbClr val="000000"/>
              </a:solidFill>
            </a:ln>
          </a:endParaRPr>
        </a:p>
      </dgm:t>
    </dgm:pt>
    <dgm:pt modelId="{85E56DA0-73CC-44F9-8AE2-AA1DB8BFA4CF}" type="parTrans" cxnId="{B668EB66-68C1-4E2E-B1D7-FAADE2A320F0}">
      <dgm:prSet/>
      <dgm:spPr/>
      <dgm:t>
        <a:bodyPr/>
        <a:lstStyle/>
        <a:p>
          <a:endParaRPr lang="en-US"/>
        </a:p>
      </dgm:t>
    </dgm:pt>
    <dgm:pt modelId="{5264582D-B6C7-4C93-B6BC-2343A8F23005}" type="sibTrans" cxnId="{B668EB66-68C1-4E2E-B1D7-FAADE2A320F0}">
      <dgm:prSet/>
      <dgm:spPr/>
      <dgm:t>
        <a:bodyPr/>
        <a:lstStyle/>
        <a:p>
          <a:endParaRPr lang="en-US"/>
        </a:p>
      </dgm:t>
    </dgm:pt>
    <dgm:pt modelId="{B3B62AB7-D0EE-4A45-984C-DB38E9034C2F}">
      <dgm:prSet phldrT="[Text]"/>
      <dgm:spPr>
        <a:solidFill>
          <a:srgbClr val="66CCFF"/>
        </a:solidFill>
      </dgm:spPr>
      <dgm:t>
        <a:bodyPr/>
        <a:lstStyle/>
        <a:p>
          <a:r>
            <a:rPr lang="en-US" dirty="0" smtClean="0">
              <a:ln>
                <a:solidFill>
                  <a:srgbClr val="000000"/>
                </a:solidFill>
              </a:ln>
              <a:solidFill>
                <a:srgbClr val="CCFFCC"/>
              </a:solidFill>
            </a:rPr>
            <a:t>Process implementation  /IT enablement &amp; validation</a:t>
          </a:r>
          <a:endParaRPr lang="en-US" dirty="0">
            <a:ln>
              <a:solidFill>
                <a:srgbClr val="000000"/>
              </a:solidFill>
            </a:ln>
            <a:solidFill>
              <a:srgbClr val="CCFFCC"/>
            </a:solidFill>
          </a:endParaRPr>
        </a:p>
      </dgm:t>
    </dgm:pt>
    <dgm:pt modelId="{E0EA01B9-A7A1-4ABB-B995-FB204F718310}" type="parTrans" cxnId="{B58A954C-E736-4AFF-94A4-557E8AC8E949}">
      <dgm:prSet/>
      <dgm:spPr/>
      <dgm:t>
        <a:bodyPr/>
        <a:lstStyle/>
        <a:p>
          <a:endParaRPr lang="en-US"/>
        </a:p>
      </dgm:t>
    </dgm:pt>
    <dgm:pt modelId="{333CD1DE-F0BD-47D1-B14E-81084DC307CC}" type="sibTrans" cxnId="{B58A954C-E736-4AFF-94A4-557E8AC8E949}">
      <dgm:prSet/>
      <dgm:spPr/>
      <dgm:t>
        <a:bodyPr/>
        <a:lstStyle/>
        <a:p>
          <a:endParaRPr lang="en-US"/>
        </a:p>
      </dgm:t>
    </dgm:pt>
    <dgm:pt modelId="{BEC41326-06AD-4007-A768-32EB78B96D4B}">
      <dgm:prSet phldrT="[Text]" custT="1"/>
      <dgm:spPr/>
      <dgm:t>
        <a:bodyPr/>
        <a:lstStyle/>
        <a:p>
          <a:r>
            <a:rPr lang="en-US" sz="1300" dirty="0" smtClean="0"/>
            <a:t>Problem Identification and Definition</a:t>
          </a:r>
          <a:endParaRPr lang="en-US" sz="1300" dirty="0"/>
        </a:p>
      </dgm:t>
    </dgm:pt>
    <dgm:pt modelId="{149CC467-69FE-41E4-A54C-1C2B30A2A96F}" type="parTrans" cxnId="{4C78528F-2C29-4925-AABB-09F8BE8D93E9}">
      <dgm:prSet/>
      <dgm:spPr/>
      <dgm:t>
        <a:bodyPr/>
        <a:lstStyle/>
        <a:p>
          <a:endParaRPr lang="en-US"/>
        </a:p>
      </dgm:t>
    </dgm:pt>
    <dgm:pt modelId="{8F4F6B09-9C11-4688-BB28-70892C3CC0C0}" type="sibTrans" cxnId="{4C78528F-2C29-4925-AABB-09F8BE8D93E9}">
      <dgm:prSet/>
      <dgm:spPr/>
      <dgm:t>
        <a:bodyPr/>
        <a:lstStyle/>
        <a:p>
          <a:endParaRPr lang="en-US"/>
        </a:p>
      </dgm:t>
    </dgm:pt>
    <dgm:pt modelId="{756C87B1-6403-4A79-832E-A18CA3C40939}">
      <dgm:prSet phldrT="[Text]" custT="1"/>
      <dgm:spPr>
        <a:solidFill>
          <a:srgbClr val="006F96"/>
        </a:solidFill>
      </dgm:spPr>
      <dgm:t>
        <a:bodyPr/>
        <a:lstStyle/>
        <a:p>
          <a:r>
            <a:rPr lang="en-US" sz="1300" dirty="0" smtClean="0"/>
            <a:t>Define vision and objectives for GPR</a:t>
          </a:r>
          <a:endParaRPr lang="en-US" sz="1300" dirty="0"/>
        </a:p>
      </dgm:t>
    </dgm:pt>
    <dgm:pt modelId="{15B1BF6C-4D02-41A8-B244-0439A468E662}" type="parTrans" cxnId="{C898D50C-245A-4AE3-90E9-63DEF05151E6}">
      <dgm:prSet/>
      <dgm:spPr/>
      <dgm:t>
        <a:bodyPr/>
        <a:lstStyle/>
        <a:p>
          <a:endParaRPr lang="en-US"/>
        </a:p>
      </dgm:t>
    </dgm:pt>
    <dgm:pt modelId="{2C3FF973-2EDF-4605-9A99-7EE958A4D3CB}" type="sibTrans" cxnId="{C898D50C-245A-4AE3-90E9-63DEF05151E6}">
      <dgm:prSet/>
      <dgm:spPr/>
      <dgm:t>
        <a:bodyPr/>
        <a:lstStyle/>
        <a:p>
          <a:endParaRPr lang="en-US"/>
        </a:p>
      </dgm:t>
    </dgm:pt>
    <dgm:pt modelId="{BFCC2AAB-BAD2-43A4-B6FC-22756B1588F4}" type="pres">
      <dgm:prSet presAssocID="{68CE5BF0-5948-4D43-B21D-D6045280BAA2}" presName="CompostProcess" presStyleCnt="0">
        <dgm:presLayoutVars>
          <dgm:dir/>
          <dgm:resizeHandles val="exact"/>
        </dgm:presLayoutVars>
      </dgm:prSet>
      <dgm:spPr/>
    </dgm:pt>
    <dgm:pt modelId="{53EFB1D1-8ADF-4EB7-9C48-AB47B97925F7}" type="pres">
      <dgm:prSet presAssocID="{68CE5BF0-5948-4D43-B21D-D6045280BAA2}" presName="arrow" presStyleLbl="bgShp" presStyleIdx="0" presStyleCnt="1" custScaleX="117647" custLinFactNeighborY="541"/>
      <dgm:spPr>
        <a:solidFill>
          <a:srgbClr val="CCCCFF"/>
        </a:solidFill>
      </dgm:spPr>
    </dgm:pt>
    <dgm:pt modelId="{F06B7007-9579-4FED-BEDA-E835CAF4B6E3}" type="pres">
      <dgm:prSet presAssocID="{68CE5BF0-5948-4D43-B21D-D6045280BAA2}" presName="linearProcess" presStyleCnt="0"/>
      <dgm:spPr/>
    </dgm:pt>
    <dgm:pt modelId="{F36D76AA-7ABA-4B51-A0BC-0654BFA44B26}" type="pres">
      <dgm:prSet presAssocID="{BEC41326-06AD-4007-A768-32EB78B96D4B}" presName="textNode" presStyleLbl="node1" presStyleIdx="0" presStyleCnt="6" custLinFactNeighborX="-2400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A6021E-907F-4816-84D6-4EECB88218DB}" type="pres">
      <dgm:prSet presAssocID="{8F4F6B09-9C11-4688-BB28-70892C3CC0C0}" presName="sibTrans" presStyleCnt="0"/>
      <dgm:spPr/>
    </dgm:pt>
    <dgm:pt modelId="{AAB7F9CF-83DE-4E6A-8554-907C85F96C48}" type="pres">
      <dgm:prSet presAssocID="{756C87B1-6403-4A79-832E-A18CA3C40939}" presName="textNode" presStyleLbl="node1" presStyleIdx="1" presStyleCnt="6" custLinFactNeighborX="20177" custLinFactNeighborY="21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B7461C-3BCC-4362-91E1-DC45A2B93346}" type="pres">
      <dgm:prSet presAssocID="{2C3FF973-2EDF-4605-9A99-7EE958A4D3CB}" presName="sibTrans" presStyleCnt="0"/>
      <dgm:spPr/>
    </dgm:pt>
    <dgm:pt modelId="{32EA2B08-E5B8-4CE5-8838-D20FE49232C7}" type="pres">
      <dgm:prSet presAssocID="{1B48BEED-B54D-422C-BDC8-D3F352CB63CE}" presName="textNode" presStyleLbl="node1" presStyleIdx="2" presStyleCnt="6" custLinFactNeighborX="333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E67499-0ABA-4F1E-BE89-BB3A706912CF}" type="pres">
      <dgm:prSet presAssocID="{E7A0C849-F34B-45C1-B8FC-DBA10402BE05}" presName="sibTrans" presStyleCnt="0"/>
      <dgm:spPr/>
    </dgm:pt>
    <dgm:pt modelId="{27199129-94F2-4895-9BE4-DB092708CCF6}" type="pres">
      <dgm:prSet presAssocID="{7203D333-F47D-4423-9C1A-C0DABA43755F}" presName="textNode" presStyleLbl="node1" presStyleIdx="3" presStyleCnt="6" custLinFactNeighborX="2057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2E18E8-035C-4B11-8E34-959EDB704222}" type="pres">
      <dgm:prSet presAssocID="{E55E5103-811D-4B95-A548-8F6C018B77F7}" presName="sibTrans" presStyleCnt="0"/>
      <dgm:spPr/>
    </dgm:pt>
    <dgm:pt modelId="{D63DB03A-E832-410C-99A5-38316149A942}" type="pres">
      <dgm:prSet presAssocID="{180C483C-B9FA-4F1A-9626-02529D7851F0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43528A-C6D7-41EF-A1DE-62A17FA1A4D1}" type="pres">
      <dgm:prSet presAssocID="{5264582D-B6C7-4C93-B6BC-2343A8F23005}" presName="sibTrans" presStyleCnt="0"/>
      <dgm:spPr/>
    </dgm:pt>
    <dgm:pt modelId="{E74CCD70-881C-4CEC-86BB-9FA10DE3F7CE}" type="pres">
      <dgm:prSet presAssocID="{B3B62AB7-D0EE-4A45-984C-DB38E9034C2F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98D50C-245A-4AE3-90E9-63DEF05151E6}" srcId="{68CE5BF0-5948-4D43-B21D-D6045280BAA2}" destId="{756C87B1-6403-4A79-832E-A18CA3C40939}" srcOrd="1" destOrd="0" parTransId="{15B1BF6C-4D02-41A8-B244-0439A468E662}" sibTransId="{2C3FF973-2EDF-4605-9A99-7EE958A4D3CB}"/>
    <dgm:cxn modelId="{B3FD4FF3-69F9-479D-908F-4741A2661E1B}" srcId="{68CE5BF0-5948-4D43-B21D-D6045280BAA2}" destId="{1B48BEED-B54D-422C-BDC8-D3F352CB63CE}" srcOrd="2" destOrd="0" parTransId="{C23AD7AD-BF1E-46E0-80A2-4C72B69E6A94}" sibTransId="{E7A0C849-F34B-45C1-B8FC-DBA10402BE05}"/>
    <dgm:cxn modelId="{4D4F31E1-6C02-7541-AB46-3BF118905664}" type="presOf" srcId="{B3B62AB7-D0EE-4A45-984C-DB38E9034C2F}" destId="{E74CCD70-881C-4CEC-86BB-9FA10DE3F7CE}" srcOrd="0" destOrd="0" presId="urn:microsoft.com/office/officeart/2005/8/layout/hProcess9"/>
    <dgm:cxn modelId="{A0CE3070-8CF9-0344-9FE3-20BC5B6E71D2}" type="presOf" srcId="{7203D333-F47D-4423-9C1A-C0DABA43755F}" destId="{27199129-94F2-4895-9BE4-DB092708CCF6}" srcOrd="0" destOrd="0" presId="urn:microsoft.com/office/officeart/2005/8/layout/hProcess9"/>
    <dgm:cxn modelId="{0D5D5427-0C4D-B948-9A51-AE717C68909A}" type="presOf" srcId="{180C483C-B9FA-4F1A-9626-02529D7851F0}" destId="{D63DB03A-E832-410C-99A5-38316149A942}" srcOrd="0" destOrd="0" presId="urn:microsoft.com/office/officeart/2005/8/layout/hProcess9"/>
    <dgm:cxn modelId="{B58A954C-E736-4AFF-94A4-557E8AC8E949}" srcId="{68CE5BF0-5948-4D43-B21D-D6045280BAA2}" destId="{B3B62AB7-D0EE-4A45-984C-DB38E9034C2F}" srcOrd="5" destOrd="0" parTransId="{E0EA01B9-A7A1-4ABB-B995-FB204F718310}" sibTransId="{333CD1DE-F0BD-47D1-B14E-81084DC307CC}"/>
    <dgm:cxn modelId="{B668EB66-68C1-4E2E-B1D7-FAADE2A320F0}" srcId="{68CE5BF0-5948-4D43-B21D-D6045280BAA2}" destId="{180C483C-B9FA-4F1A-9626-02529D7851F0}" srcOrd="4" destOrd="0" parTransId="{85E56DA0-73CC-44F9-8AE2-AA1DB8BFA4CF}" sibTransId="{5264582D-B6C7-4C93-B6BC-2343A8F23005}"/>
    <dgm:cxn modelId="{FF8C35BF-6084-8349-9850-A8AC51C4FEC6}" type="presOf" srcId="{756C87B1-6403-4A79-832E-A18CA3C40939}" destId="{AAB7F9CF-83DE-4E6A-8554-907C85F96C48}" srcOrd="0" destOrd="0" presId="urn:microsoft.com/office/officeart/2005/8/layout/hProcess9"/>
    <dgm:cxn modelId="{4C78528F-2C29-4925-AABB-09F8BE8D93E9}" srcId="{68CE5BF0-5948-4D43-B21D-D6045280BAA2}" destId="{BEC41326-06AD-4007-A768-32EB78B96D4B}" srcOrd="0" destOrd="0" parTransId="{149CC467-69FE-41E4-A54C-1C2B30A2A96F}" sibTransId="{8F4F6B09-9C11-4688-BB28-70892C3CC0C0}"/>
    <dgm:cxn modelId="{8D2B73A2-CB2E-4E0F-B0E6-CB862F677CAE}" srcId="{68CE5BF0-5948-4D43-B21D-D6045280BAA2}" destId="{7203D333-F47D-4423-9C1A-C0DABA43755F}" srcOrd="3" destOrd="0" parTransId="{A52B8411-7499-4950-8E24-D80E35ED093C}" sibTransId="{E55E5103-811D-4B95-A548-8F6C018B77F7}"/>
    <dgm:cxn modelId="{73F1A699-2552-554B-8893-DA547CC4BBA8}" type="presOf" srcId="{BEC41326-06AD-4007-A768-32EB78B96D4B}" destId="{F36D76AA-7ABA-4B51-A0BC-0654BFA44B26}" srcOrd="0" destOrd="0" presId="urn:microsoft.com/office/officeart/2005/8/layout/hProcess9"/>
    <dgm:cxn modelId="{3B1173B4-8530-5B4E-B9FF-023D56448437}" type="presOf" srcId="{68CE5BF0-5948-4D43-B21D-D6045280BAA2}" destId="{BFCC2AAB-BAD2-43A4-B6FC-22756B1588F4}" srcOrd="0" destOrd="0" presId="urn:microsoft.com/office/officeart/2005/8/layout/hProcess9"/>
    <dgm:cxn modelId="{7C960E36-ED3D-C448-AD31-1D816AE45AB0}" type="presOf" srcId="{1B48BEED-B54D-422C-BDC8-D3F352CB63CE}" destId="{32EA2B08-E5B8-4CE5-8838-D20FE49232C7}" srcOrd="0" destOrd="0" presId="urn:microsoft.com/office/officeart/2005/8/layout/hProcess9"/>
    <dgm:cxn modelId="{F127053C-F00B-3E43-9192-69FD3337C5A8}" type="presParOf" srcId="{BFCC2AAB-BAD2-43A4-B6FC-22756B1588F4}" destId="{53EFB1D1-8ADF-4EB7-9C48-AB47B97925F7}" srcOrd="0" destOrd="0" presId="urn:microsoft.com/office/officeart/2005/8/layout/hProcess9"/>
    <dgm:cxn modelId="{BE33A849-4775-914E-8BA7-08CE761C6E15}" type="presParOf" srcId="{BFCC2AAB-BAD2-43A4-B6FC-22756B1588F4}" destId="{F06B7007-9579-4FED-BEDA-E835CAF4B6E3}" srcOrd="1" destOrd="0" presId="urn:microsoft.com/office/officeart/2005/8/layout/hProcess9"/>
    <dgm:cxn modelId="{3B981822-5B17-CF45-A066-AB2EDDF4E888}" type="presParOf" srcId="{F06B7007-9579-4FED-BEDA-E835CAF4B6E3}" destId="{F36D76AA-7ABA-4B51-A0BC-0654BFA44B26}" srcOrd="0" destOrd="0" presId="urn:microsoft.com/office/officeart/2005/8/layout/hProcess9"/>
    <dgm:cxn modelId="{0A792E3F-F443-C14E-A241-A5D57DBEA832}" type="presParOf" srcId="{F06B7007-9579-4FED-BEDA-E835CAF4B6E3}" destId="{66A6021E-907F-4816-84D6-4EECB88218DB}" srcOrd="1" destOrd="0" presId="urn:microsoft.com/office/officeart/2005/8/layout/hProcess9"/>
    <dgm:cxn modelId="{13EB4154-0A81-8E46-9DD5-42B883EE3C9F}" type="presParOf" srcId="{F06B7007-9579-4FED-BEDA-E835CAF4B6E3}" destId="{AAB7F9CF-83DE-4E6A-8554-907C85F96C48}" srcOrd="2" destOrd="0" presId="urn:microsoft.com/office/officeart/2005/8/layout/hProcess9"/>
    <dgm:cxn modelId="{4D2F41AF-BC87-B746-87ED-17D05F98D32A}" type="presParOf" srcId="{F06B7007-9579-4FED-BEDA-E835CAF4B6E3}" destId="{57B7461C-3BCC-4362-91E1-DC45A2B93346}" srcOrd="3" destOrd="0" presId="urn:microsoft.com/office/officeart/2005/8/layout/hProcess9"/>
    <dgm:cxn modelId="{C8C5AF69-F587-0A42-8B0B-E352878E8A32}" type="presParOf" srcId="{F06B7007-9579-4FED-BEDA-E835CAF4B6E3}" destId="{32EA2B08-E5B8-4CE5-8838-D20FE49232C7}" srcOrd="4" destOrd="0" presId="urn:microsoft.com/office/officeart/2005/8/layout/hProcess9"/>
    <dgm:cxn modelId="{4B9ED08A-9DB5-FC40-83DB-3BEE0FFE394A}" type="presParOf" srcId="{F06B7007-9579-4FED-BEDA-E835CAF4B6E3}" destId="{10E67499-0ABA-4F1E-BE89-BB3A706912CF}" srcOrd="5" destOrd="0" presId="urn:microsoft.com/office/officeart/2005/8/layout/hProcess9"/>
    <dgm:cxn modelId="{A44D6C98-609E-8144-AC9D-84DEE6EE4C1A}" type="presParOf" srcId="{F06B7007-9579-4FED-BEDA-E835CAF4B6E3}" destId="{27199129-94F2-4895-9BE4-DB092708CCF6}" srcOrd="6" destOrd="0" presId="urn:microsoft.com/office/officeart/2005/8/layout/hProcess9"/>
    <dgm:cxn modelId="{F5E6062A-C6E0-5148-8AAB-05758FD0ED8D}" type="presParOf" srcId="{F06B7007-9579-4FED-BEDA-E835CAF4B6E3}" destId="{AA2E18E8-035C-4B11-8E34-959EDB704222}" srcOrd="7" destOrd="0" presId="urn:microsoft.com/office/officeart/2005/8/layout/hProcess9"/>
    <dgm:cxn modelId="{02CDFAE7-3A01-3A45-A7CA-61915BA67607}" type="presParOf" srcId="{F06B7007-9579-4FED-BEDA-E835CAF4B6E3}" destId="{D63DB03A-E832-410C-99A5-38316149A942}" srcOrd="8" destOrd="0" presId="urn:microsoft.com/office/officeart/2005/8/layout/hProcess9"/>
    <dgm:cxn modelId="{6B490C93-88B2-D547-8912-1B5F7F81286F}" type="presParOf" srcId="{F06B7007-9579-4FED-BEDA-E835CAF4B6E3}" destId="{9043528A-C6D7-41EF-A1DE-62A17FA1A4D1}" srcOrd="9" destOrd="0" presId="urn:microsoft.com/office/officeart/2005/8/layout/hProcess9"/>
    <dgm:cxn modelId="{CC5E3E12-B4F0-3549-919B-D64E4F59308D}" type="presParOf" srcId="{F06B7007-9579-4FED-BEDA-E835CAF4B6E3}" destId="{E74CCD70-881C-4CEC-86BB-9FA10DE3F7CE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8CE5BF0-5948-4D43-B21D-D6045280BAA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B48BEED-B54D-422C-BDC8-D3F352CB63CE}">
      <dgm:prSet phldrT="[Text]" custT="1"/>
      <dgm:spPr/>
      <dgm:t>
        <a:bodyPr/>
        <a:lstStyle/>
        <a:p>
          <a:r>
            <a:rPr lang="en-US" sz="1300" dirty="0" smtClean="0"/>
            <a:t>Process Study and Documentation</a:t>
          </a:r>
          <a:endParaRPr lang="en-US" sz="1300" dirty="0"/>
        </a:p>
      </dgm:t>
    </dgm:pt>
    <dgm:pt modelId="{C23AD7AD-BF1E-46E0-80A2-4C72B69E6A94}" type="parTrans" cxnId="{B3FD4FF3-69F9-479D-908F-4741A2661E1B}">
      <dgm:prSet/>
      <dgm:spPr/>
      <dgm:t>
        <a:bodyPr/>
        <a:lstStyle/>
        <a:p>
          <a:endParaRPr lang="en-US"/>
        </a:p>
      </dgm:t>
    </dgm:pt>
    <dgm:pt modelId="{E7A0C849-F34B-45C1-B8FC-DBA10402BE05}" type="sibTrans" cxnId="{B3FD4FF3-69F9-479D-908F-4741A2661E1B}">
      <dgm:prSet/>
      <dgm:spPr/>
      <dgm:t>
        <a:bodyPr/>
        <a:lstStyle/>
        <a:p>
          <a:endParaRPr lang="en-US"/>
        </a:p>
      </dgm:t>
    </dgm:pt>
    <dgm:pt modelId="{7203D333-F47D-4423-9C1A-C0DABA43755F}">
      <dgm:prSet phldrT="[Text]" custT="1"/>
      <dgm:spPr/>
      <dgm:t>
        <a:bodyPr/>
        <a:lstStyle/>
        <a:p>
          <a:r>
            <a:rPr lang="en-US" sz="1300" dirty="0" smtClean="0"/>
            <a:t>Process Analysis</a:t>
          </a:r>
          <a:endParaRPr lang="en-US" sz="1300" dirty="0"/>
        </a:p>
      </dgm:t>
    </dgm:pt>
    <dgm:pt modelId="{A52B8411-7499-4950-8E24-D80E35ED093C}" type="parTrans" cxnId="{8D2B73A2-CB2E-4E0F-B0E6-CB862F677CAE}">
      <dgm:prSet/>
      <dgm:spPr/>
      <dgm:t>
        <a:bodyPr/>
        <a:lstStyle/>
        <a:p>
          <a:endParaRPr lang="en-US"/>
        </a:p>
      </dgm:t>
    </dgm:pt>
    <dgm:pt modelId="{E55E5103-811D-4B95-A548-8F6C018B77F7}" type="sibTrans" cxnId="{8D2B73A2-CB2E-4E0F-B0E6-CB862F677CAE}">
      <dgm:prSet/>
      <dgm:spPr/>
      <dgm:t>
        <a:bodyPr/>
        <a:lstStyle/>
        <a:p>
          <a:endParaRPr lang="en-US"/>
        </a:p>
      </dgm:t>
    </dgm:pt>
    <dgm:pt modelId="{180C483C-B9FA-4F1A-9626-02529D7851F0}">
      <dgm:prSet phldrT="[Text]" custT="1"/>
      <dgm:spPr/>
      <dgm:t>
        <a:bodyPr/>
        <a:lstStyle/>
        <a:p>
          <a:r>
            <a:rPr lang="en-US" sz="1300" dirty="0" smtClean="0"/>
            <a:t>Process Reengineering &amp; Defining To-be processes</a:t>
          </a:r>
          <a:endParaRPr lang="en-US" sz="1300" dirty="0"/>
        </a:p>
      </dgm:t>
    </dgm:pt>
    <dgm:pt modelId="{85E56DA0-73CC-44F9-8AE2-AA1DB8BFA4CF}" type="parTrans" cxnId="{B668EB66-68C1-4E2E-B1D7-FAADE2A320F0}">
      <dgm:prSet/>
      <dgm:spPr/>
      <dgm:t>
        <a:bodyPr/>
        <a:lstStyle/>
        <a:p>
          <a:endParaRPr lang="en-US"/>
        </a:p>
      </dgm:t>
    </dgm:pt>
    <dgm:pt modelId="{5264582D-B6C7-4C93-B6BC-2343A8F23005}" type="sibTrans" cxnId="{B668EB66-68C1-4E2E-B1D7-FAADE2A320F0}">
      <dgm:prSet/>
      <dgm:spPr/>
      <dgm:t>
        <a:bodyPr/>
        <a:lstStyle/>
        <a:p>
          <a:endParaRPr lang="en-US"/>
        </a:p>
      </dgm:t>
    </dgm:pt>
    <dgm:pt modelId="{B3B62AB7-D0EE-4A45-984C-DB38E9034C2F}">
      <dgm:prSet phldrT="[Text]"/>
      <dgm:spPr/>
      <dgm:t>
        <a:bodyPr/>
        <a:lstStyle/>
        <a:p>
          <a:r>
            <a:rPr lang="en-US" dirty="0" smtClean="0"/>
            <a:t>Process implementation  / IT enablement &amp; validation</a:t>
          </a:r>
          <a:endParaRPr lang="en-US" dirty="0"/>
        </a:p>
      </dgm:t>
    </dgm:pt>
    <dgm:pt modelId="{E0EA01B9-A7A1-4ABB-B995-FB204F718310}" type="parTrans" cxnId="{B58A954C-E736-4AFF-94A4-557E8AC8E949}">
      <dgm:prSet/>
      <dgm:spPr/>
      <dgm:t>
        <a:bodyPr/>
        <a:lstStyle/>
        <a:p>
          <a:endParaRPr lang="en-US"/>
        </a:p>
      </dgm:t>
    </dgm:pt>
    <dgm:pt modelId="{333CD1DE-F0BD-47D1-B14E-81084DC307CC}" type="sibTrans" cxnId="{B58A954C-E736-4AFF-94A4-557E8AC8E949}">
      <dgm:prSet/>
      <dgm:spPr/>
      <dgm:t>
        <a:bodyPr/>
        <a:lstStyle/>
        <a:p>
          <a:endParaRPr lang="en-US"/>
        </a:p>
      </dgm:t>
    </dgm:pt>
    <dgm:pt modelId="{BEC41326-06AD-4007-A768-32EB78B96D4B}">
      <dgm:prSet phldrT="[Text]" custT="1"/>
      <dgm:spPr/>
      <dgm:t>
        <a:bodyPr/>
        <a:lstStyle/>
        <a:p>
          <a:r>
            <a:rPr lang="en-US" sz="1300" dirty="0" smtClean="0"/>
            <a:t>Problem Identification and Definition</a:t>
          </a:r>
          <a:endParaRPr lang="en-US" sz="1300" dirty="0"/>
        </a:p>
      </dgm:t>
    </dgm:pt>
    <dgm:pt modelId="{149CC467-69FE-41E4-A54C-1C2B30A2A96F}" type="parTrans" cxnId="{4C78528F-2C29-4925-AABB-09F8BE8D93E9}">
      <dgm:prSet/>
      <dgm:spPr/>
      <dgm:t>
        <a:bodyPr/>
        <a:lstStyle/>
        <a:p>
          <a:endParaRPr lang="en-US"/>
        </a:p>
      </dgm:t>
    </dgm:pt>
    <dgm:pt modelId="{8F4F6B09-9C11-4688-BB28-70892C3CC0C0}" type="sibTrans" cxnId="{4C78528F-2C29-4925-AABB-09F8BE8D93E9}">
      <dgm:prSet/>
      <dgm:spPr/>
      <dgm:t>
        <a:bodyPr/>
        <a:lstStyle/>
        <a:p>
          <a:endParaRPr lang="en-US"/>
        </a:p>
      </dgm:t>
    </dgm:pt>
    <dgm:pt modelId="{756C87B1-6403-4A79-832E-A18CA3C40939}">
      <dgm:prSet phldrT="[Text]" custT="1"/>
      <dgm:spPr/>
      <dgm:t>
        <a:bodyPr/>
        <a:lstStyle/>
        <a:p>
          <a:r>
            <a:rPr lang="en-US" sz="1300" dirty="0" smtClean="0"/>
            <a:t>Define vision and objectives for GPR</a:t>
          </a:r>
          <a:endParaRPr lang="en-US" sz="1300" dirty="0"/>
        </a:p>
      </dgm:t>
    </dgm:pt>
    <dgm:pt modelId="{15B1BF6C-4D02-41A8-B244-0439A468E662}" type="parTrans" cxnId="{C898D50C-245A-4AE3-90E9-63DEF05151E6}">
      <dgm:prSet/>
      <dgm:spPr/>
      <dgm:t>
        <a:bodyPr/>
        <a:lstStyle/>
        <a:p>
          <a:endParaRPr lang="en-US"/>
        </a:p>
      </dgm:t>
    </dgm:pt>
    <dgm:pt modelId="{2C3FF973-2EDF-4605-9A99-7EE958A4D3CB}" type="sibTrans" cxnId="{C898D50C-245A-4AE3-90E9-63DEF05151E6}">
      <dgm:prSet/>
      <dgm:spPr/>
      <dgm:t>
        <a:bodyPr/>
        <a:lstStyle/>
        <a:p>
          <a:endParaRPr lang="en-US"/>
        </a:p>
      </dgm:t>
    </dgm:pt>
    <dgm:pt modelId="{BFCC2AAB-BAD2-43A4-B6FC-22756B1588F4}" type="pres">
      <dgm:prSet presAssocID="{68CE5BF0-5948-4D43-B21D-D6045280BAA2}" presName="CompostProcess" presStyleCnt="0">
        <dgm:presLayoutVars>
          <dgm:dir/>
          <dgm:resizeHandles val="exact"/>
        </dgm:presLayoutVars>
      </dgm:prSet>
      <dgm:spPr/>
    </dgm:pt>
    <dgm:pt modelId="{53EFB1D1-8ADF-4EB7-9C48-AB47B97925F7}" type="pres">
      <dgm:prSet presAssocID="{68CE5BF0-5948-4D43-B21D-D6045280BAA2}" presName="arrow" presStyleLbl="bgShp" presStyleIdx="0" presStyleCnt="1" custScaleX="117647"/>
      <dgm:spPr>
        <a:solidFill>
          <a:srgbClr val="CCCCFF"/>
        </a:solidFill>
      </dgm:spPr>
    </dgm:pt>
    <dgm:pt modelId="{F06B7007-9579-4FED-BEDA-E835CAF4B6E3}" type="pres">
      <dgm:prSet presAssocID="{68CE5BF0-5948-4D43-B21D-D6045280BAA2}" presName="linearProcess" presStyleCnt="0"/>
      <dgm:spPr/>
    </dgm:pt>
    <dgm:pt modelId="{F36D76AA-7ABA-4B51-A0BC-0654BFA44B26}" type="pres">
      <dgm:prSet presAssocID="{BEC41326-06AD-4007-A768-32EB78B96D4B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A6021E-907F-4816-84D6-4EECB88218DB}" type="pres">
      <dgm:prSet presAssocID="{8F4F6B09-9C11-4688-BB28-70892C3CC0C0}" presName="sibTrans" presStyleCnt="0"/>
      <dgm:spPr/>
    </dgm:pt>
    <dgm:pt modelId="{AAB7F9CF-83DE-4E6A-8554-907C85F96C48}" type="pres">
      <dgm:prSet presAssocID="{756C87B1-6403-4A79-832E-A18CA3C40939}" presName="textNode" presStyleLbl="node1" presStyleIdx="1" presStyleCnt="6" custLinFactNeighborX="20177" custLinFactNeighborY="21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B7461C-3BCC-4362-91E1-DC45A2B93346}" type="pres">
      <dgm:prSet presAssocID="{2C3FF973-2EDF-4605-9A99-7EE958A4D3CB}" presName="sibTrans" presStyleCnt="0"/>
      <dgm:spPr/>
    </dgm:pt>
    <dgm:pt modelId="{32EA2B08-E5B8-4CE5-8838-D20FE49232C7}" type="pres">
      <dgm:prSet presAssocID="{1B48BEED-B54D-422C-BDC8-D3F352CB63CE}" presName="textNode" presStyleLbl="node1" presStyleIdx="2" presStyleCnt="6" custLinFactNeighborX="128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E67499-0ABA-4F1E-BE89-BB3A706912CF}" type="pres">
      <dgm:prSet presAssocID="{E7A0C849-F34B-45C1-B8FC-DBA10402BE05}" presName="sibTrans" presStyleCnt="0"/>
      <dgm:spPr/>
    </dgm:pt>
    <dgm:pt modelId="{27199129-94F2-4895-9BE4-DB092708CCF6}" type="pres">
      <dgm:prSet presAssocID="{7203D333-F47D-4423-9C1A-C0DABA43755F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2E18E8-035C-4B11-8E34-959EDB704222}" type="pres">
      <dgm:prSet presAssocID="{E55E5103-811D-4B95-A548-8F6C018B77F7}" presName="sibTrans" presStyleCnt="0"/>
      <dgm:spPr/>
    </dgm:pt>
    <dgm:pt modelId="{D63DB03A-E832-410C-99A5-38316149A942}" type="pres">
      <dgm:prSet presAssocID="{180C483C-B9FA-4F1A-9626-02529D7851F0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43528A-C6D7-41EF-A1DE-62A17FA1A4D1}" type="pres">
      <dgm:prSet presAssocID="{5264582D-B6C7-4C93-B6BC-2343A8F23005}" presName="sibTrans" presStyleCnt="0"/>
      <dgm:spPr/>
    </dgm:pt>
    <dgm:pt modelId="{E74CCD70-881C-4CEC-86BB-9FA10DE3F7CE}" type="pres">
      <dgm:prSet presAssocID="{B3B62AB7-D0EE-4A45-984C-DB38E9034C2F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98D50C-245A-4AE3-90E9-63DEF05151E6}" srcId="{68CE5BF0-5948-4D43-B21D-D6045280BAA2}" destId="{756C87B1-6403-4A79-832E-A18CA3C40939}" srcOrd="1" destOrd="0" parTransId="{15B1BF6C-4D02-41A8-B244-0439A468E662}" sibTransId="{2C3FF973-2EDF-4605-9A99-7EE958A4D3CB}"/>
    <dgm:cxn modelId="{6114E072-F248-C241-8538-A274A3E49E26}" type="presOf" srcId="{BEC41326-06AD-4007-A768-32EB78B96D4B}" destId="{F36D76AA-7ABA-4B51-A0BC-0654BFA44B26}" srcOrd="0" destOrd="0" presId="urn:microsoft.com/office/officeart/2005/8/layout/hProcess9"/>
    <dgm:cxn modelId="{5265E38A-C72C-904A-99C8-28E84899877F}" type="presOf" srcId="{1B48BEED-B54D-422C-BDC8-D3F352CB63CE}" destId="{32EA2B08-E5B8-4CE5-8838-D20FE49232C7}" srcOrd="0" destOrd="0" presId="urn:microsoft.com/office/officeart/2005/8/layout/hProcess9"/>
    <dgm:cxn modelId="{B3FD4FF3-69F9-479D-908F-4741A2661E1B}" srcId="{68CE5BF0-5948-4D43-B21D-D6045280BAA2}" destId="{1B48BEED-B54D-422C-BDC8-D3F352CB63CE}" srcOrd="2" destOrd="0" parTransId="{C23AD7AD-BF1E-46E0-80A2-4C72B69E6A94}" sibTransId="{E7A0C849-F34B-45C1-B8FC-DBA10402BE05}"/>
    <dgm:cxn modelId="{B3140AA8-1C97-3846-A7BE-F8184CF837E2}" type="presOf" srcId="{68CE5BF0-5948-4D43-B21D-D6045280BAA2}" destId="{BFCC2AAB-BAD2-43A4-B6FC-22756B1588F4}" srcOrd="0" destOrd="0" presId="urn:microsoft.com/office/officeart/2005/8/layout/hProcess9"/>
    <dgm:cxn modelId="{1EA1783F-CABE-D848-9D0E-D7D13CED295A}" type="presOf" srcId="{180C483C-B9FA-4F1A-9626-02529D7851F0}" destId="{D63DB03A-E832-410C-99A5-38316149A942}" srcOrd="0" destOrd="0" presId="urn:microsoft.com/office/officeart/2005/8/layout/hProcess9"/>
    <dgm:cxn modelId="{906F96F2-C88B-8546-A994-FD151EDF02D9}" type="presOf" srcId="{7203D333-F47D-4423-9C1A-C0DABA43755F}" destId="{27199129-94F2-4895-9BE4-DB092708CCF6}" srcOrd="0" destOrd="0" presId="urn:microsoft.com/office/officeart/2005/8/layout/hProcess9"/>
    <dgm:cxn modelId="{B58A954C-E736-4AFF-94A4-557E8AC8E949}" srcId="{68CE5BF0-5948-4D43-B21D-D6045280BAA2}" destId="{B3B62AB7-D0EE-4A45-984C-DB38E9034C2F}" srcOrd="5" destOrd="0" parTransId="{E0EA01B9-A7A1-4ABB-B995-FB204F718310}" sibTransId="{333CD1DE-F0BD-47D1-B14E-81084DC307CC}"/>
    <dgm:cxn modelId="{1A56AEA8-A9DE-4244-AD0A-6872CCF98F34}" type="presOf" srcId="{B3B62AB7-D0EE-4A45-984C-DB38E9034C2F}" destId="{E74CCD70-881C-4CEC-86BB-9FA10DE3F7CE}" srcOrd="0" destOrd="0" presId="urn:microsoft.com/office/officeart/2005/8/layout/hProcess9"/>
    <dgm:cxn modelId="{F7798C49-1508-4649-B764-8B07C5803681}" type="presOf" srcId="{756C87B1-6403-4A79-832E-A18CA3C40939}" destId="{AAB7F9CF-83DE-4E6A-8554-907C85F96C48}" srcOrd="0" destOrd="0" presId="urn:microsoft.com/office/officeart/2005/8/layout/hProcess9"/>
    <dgm:cxn modelId="{B668EB66-68C1-4E2E-B1D7-FAADE2A320F0}" srcId="{68CE5BF0-5948-4D43-B21D-D6045280BAA2}" destId="{180C483C-B9FA-4F1A-9626-02529D7851F0}" srcOrd="4" destOrd="0" parTransId="{85E56DA0-73CC-44F9-8AE2-AA1DB8BFA4CF}" sibTransId="{5264582D-B6C7-4C93-B6BC-2343A8F23005}"/>
    <dgm:cxn modelId="{4C78528F-2C29-4925-AABB-09F8BE8D93E9}" srcId="{68CE5BF0-5948-4D43-B21D-D6045280BAA2}" destId="{BEC41326-06AD-4007-A768-32EB78B96D4B}" srcOrd="0" destOrd="0" parTransId="{149CC467-69FE-41E4-A54C-1C2B30A2A96F}" sibTransId="{8F4F6B09-9C11-4688-BB28-70892C3CC0C0}"/>
    <dgm:cxn modelId="{8D2B73A2-CB2E-4E0F-B0E6-CB862F677CAE}" srcId="{68CE5BF0-5948-4D43-B21D-D6045280BAA2}" destId="{7203D333-F47D-4423-9C1A-C0DABA43755F}" srcOrd="3" destOrd="0" parTransId="{A52B8411-7499-4950-8E24-D80E35ED093C}" sibTransId="{E55E5103-811D-4B95-A548-8F6C018B77F7}"/>
    <dgm:cxn modelId="{B0F61B84-C19B-F04C-8A6A-EFB6CD5B438A}" type="presParOf" srcId="{BFCC2AAB-BAD2-43A4-B6FC-22756B1588F4}" destId="{53EFB1D1-8ADF-4EB7-9C48-AB47B97925F7}" srcOrd="0" destOrd="0" presId="urn:microsoft.com/office/officeart/2005/8/layout/hProcess9"/>
    <dgm:cxn modelId="{81D19FFD-0F76-0445-B94F-C6C761C94693}" type="presParOf" srcId="{BFCC2AAB-BAD2-43A4-B6FC-22756B1588F4}" destId="{F06B7007-9579-4FED-BEDA-E835CAF4B6E3}" srcOrd="1" destOrd="0" presId="urn:microsoft.com/office/officeart/2005/8/layout/hProcess9"/>
    <dgm:cxn modelId="{6832E164-B615-794E-8E49-BE7B31BA7038}" type="presParOf" srcId="{F06B7007-9579-4FED-BEDA-E835CAF4B6E3}" destId="{F36D76AA-7ABA-4B51-A0BC-0654BFA44B26}" srcOrd="0" destOrd="0" presId="urn:microsoft.com/office/officeart/2005/8/layout/hProcess9"/>
    <dgm:cxn modelId="{B9310394-821C-564B-A9DE-99267D7F202A}" type="presParOf" srcId="{F06B7007-9579-4FED-BEDA-E835CAF4B6E3}" destId="{66A6021E-907F-4816-84D6-4EECB88218DB}" srcOrd="1" destOrd="0" presId="urn:microsoft.com/office/officeart/2005/8/layout/hProcess9"/>
    <dgm:cxn modelId="{AFD8F1CA-B836-1D4E-AE43-395413424D05}" type="presParOf" srcId="{F06B7007-9579-4FED-BEDA-E835CAF4B6E3}" destId="{AAB7F9CF-83DE-4E6A-8554-907C85F96C48}" srcOrd="2" destOrd="0" presId="urn:microsoft.com/office/officeart/2005/8/layout/hProcess9"/>
    <dgm:cxn modelId="{9CAC2ABC-FDBE-0144-9DA9-0A8ABEF5B5B7}" type="presParOf" srcId="{F06B7007-9579-4FED-BEDA-E835CAF4B6E3}" destId="{57B7461C-3BCC-4362-91E1-DC45A2B93346}" srcOrd="3" destOrd="0" presId="urn:microsoft.com/office/officeart/2005/8/layout/hProcess9"/>
    <dgm:cxn modelId="{76788DE0-1770-5049-B823-B2376BFBB4D7}" type="presParOf" srcId="{F06B7007-9579-4FED-BEDA-E835CAF4B6E3}" destId="{32EA2B08-E5B8-4CE5-8838-D20FE49232C7}" srcOrd="4" destOrd="0" presId="urn:microsoft.com/office/officeart/2005/8/layout/hProcess9"/>
    <dgm:cxn modelId="{C7223560-5908-F84B-97BE-85B6E8B44923}" type="presParOf" srcId="{F06B7007-9579-4FED-BEDA-E835CAF4B6E3}" destId="{10E67499-0ABA-4F1E-BE89-BB3A706912CF}" srcOrd="5" destOrd="0" presId="urn:microsoft.com/office/officeart/2005/8/layout/hProcess9"/>
    <dgm:cxn modelId="{395489F1-4783-444E-BE1E-1578ED642596}" type="presParOf" srcId="{F06B7007-9579-4FED-BEDA-E835CAF4B6E3}" destId="{27199129-94F2-4895-9BE4-DB092708CCF6}" srcOrd="6" destOrd="0" presId="urn:microsoft.com/office/officeart/2005/8/layout/hProcess9"/>
    <dgm:cxn modelId="{348ED131-0C65-5846-98FD-800DEF44CBA0}" type="presParOf" srcId="{F06B7007-9579-4FED-BEDA-E835CAF4B6E3}" destId="{AA2E18E8-035C-4B11-8E34-959EDB704222}" srcOrd="7" destOrd="0" presId="urn:microsoft.com/office/officeart/2005/8/layout/hProcess9"/>
    <dgm:cxn modelId="{31DB1F7A-0C54-7B43-BD0D-A9DDE89F96A8}" type="presParOf" srcId="{F06B7007-9579-4FED-BEDA-E835CAF4B6E3}" destId="{D63DB03A-E832-410C-99A5-38316149A942}" srcOrd="8" destOrd="0" presId="urn:microsoft.com/office/officeart/2005/8/layout/hProcess9"/>
    <dgm:cxn modelId="{2BE9319F-63C3-CD41-9AF9-F6A526D947BC}" type="presParOf" srcId="{F06B7007-9579-4FED-BEDA-E835CAF4B6E3}" destId="{9043528A-C6D7-41EF-A1DE-62A17FA1A4D1}" srcOrd="9" destOrd="0" presId="urn:microsoft.com/office/officeart/2005/8/layout/hProcess9"/>
    <dgm:cxn modelId="{1D135FF5-61B6-A549-9779-9C1E42631025}" type="presParOf" srcId="{F06B7007-9579-4FED-BEDA-E835CAF4B6E3}" destId="{E74CCD70-881C-4CEC-86BB-9FA10DE3F7CE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8CE5BF0-5948-4D43-B21D-D6045280BAA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B48BEED-B54D-422C-BDC8-D3F352CB63CE}">
      <dgm:prSet phldrT="[Text]" custT="1"/>
      <dgm:spPr/>
      <dgm:t>
        <a:bodyPr/>
        <a:lstStyle/>
        <a:p>
          <a:r>
            <a:rPr lang="en-US" sz="1300" dirty="0" smtClean="0"/>
            <a:t>Process Study and Documentation</a:t>
          </a:r>
          <a:endParaRPr lang="en-US" sz="1300" dirty="0"/>
        </a:p>
      </dgm:t>
    </dgm:pt>
    <dgm:pt modelId="{C23AD7AD-BF1E-46E0-80A2-4C72B69E6A94}" type="parTrans" cxnId="{B3FD4FF3-69F9-479D-908F-4741A2661E1B}">
      <dgm:prSet/>
      <dgm:spPr/>
      <dgm:t>
        <a:bodyPr/>
        <a:lstStyle/>
        <a:p>
          <a:endParaRPr lang="en-US"/>
        </a:p>
      </dgm:t>
    </dgm:pt>
    <dgm:pt modelId="{E7A0C849-F34B-45C1-B8FC-DBA10402BE05}" type="sibTrans" cxnId="{B3FD4FF3-69F9-479D-908F-4741A2661E1B}">
      <dgm:prSet/>
      <dgm:spPr/>
      <dgm:t>
        <a:bodyPr/>
        <a:lstStyle/>
        <a:p>
          <a:endParaRPr lang="en-US"/>
        </a:p>
      </dgm:t>
    </dgm:pt>
    <dgm:pt modelId="{7203D333-F47D-4423-9C1A-C0DABA43755F}">
      <dgm:prSet phldrT="[Text]" custT="1"/>
      <dgm:spPr/>
      <dgm:t>
        <a:bodyPr/>
        <a:lstStyle/>
        <a:p>
          <a:r>
            <a:rPr lang="en-US" sz="1300" dirty="0" smtClean="0"/>
            <a:t>Process Analysis</a:t>
          </a:r>
          <a:endParaRPr lang="en-US" sz="1300" dirty="0"/>
        </a:p>
      </dgm:t>
    </dgm:pt>
    <dgm:pt modelId="{A52B8411-7499-4950-8E24-D80E35ED093C}" type="parTrans" cxnId="{8D2B73A2-CB2E-4E0F-B0E6-CB862F677CAE}">
      <dgm:prSet/>
      <dgm:spPr/>
      <dgm:t>
        <a:bodyPr/>
        <a:lstStyle/>
        <a:p>
          <a:endParaRPr lang="en-US"/>
        </a:p>
      </dgm:t>
    </dgm:pt>
    <dgm:pt modelId="{E55E5103-811D-4B95-A548-8F6C018B77F7}" type="sibTrans" cxnId="{8D2B73A2-CB2E-4E0F-B0E6-CB862F677CAE}">
      <dgm:prSet/>
      <dgm:spPr/>
      <dgm:t>
        <a:bodyPr/>
        <a:lstStyle/>
        <a:p>
          <a:endParaRPr lang="en-US"/>
        </a:p>
      </dgm:t>
    </dgm:pt>
    <dgm:pt modelId="{180C483C-B9FA-4F1A-9626-02529D7851F0}">
      <dgm:prSet phldrT="[Text]" custT="1"/>
      <dgm:spPr/>
      <dgm:t>
        <a:bodyPr/>
        <a:lstStyle/>
        <a:p>
          <a:r>
            <a:rPr lang="en-US" sz="1300" dirty="0" smtClean="0"/>
            <a:t>Process Reengineering &amp; Defining To-be processes</a:t>
          </a:r>
          <a:endParaRPr lang="en-US" sz="1300" dirty="0"/>
        </a:p>
      </dgm:t>
    </dgm:pt>
    <dgm:pt modelId="{85E56DA0-73CC-44F9-8AE2-AA1DB8BFA4CF}" type="parTrans" cxnId="{B668EB66-68C1-4E2E-B1D7-FAADE2A320F0}">
      <dgm:prSet/>
      <dgm:spPr/>
      <dgm:t>
        <a:bodyPr/>
        <a:lstStyle/>
        <a:p>
          <a:endParaRPr lang="en-US"/>
        </a:p>
      </dgm:t>
    </dgm:pt>
    <dgm:pt modelId="{5264582D-B6C7-4C93-B6BC-2343A8F23005}" type="sibTrans" cxnId="{B668EB66-68C1-4E2E-B1D7-FAADE2A320F0}">
      <dgm:prSet/>
      <dgm:spPr/>
      <dgm:t>
        <a:bodyPr/>
        <a:lstStyle/>
        <a:p>
          <a:endParaRPr lang="en-US"/>
        </a:p>
      </dgm:t>
    </dgm:pt>
    <dgm:pt modelId="{B3B62AB7-D0EE-4A45-984C-DB38E9034C2F}">
      <dgm:prSet phldrT="[Text]"/>
      <dgm:spPr/>
      <dgm:t>
        <a:bodyPr/>
        <a:lstStyle/>
        <a:p>
          <a:r>
            <a:rPr lang="en-US" dirty="0" smtClean="0"/>
            <a:t>Process implementation  / IT enablement &amp; validation</a:t>
          </a:r>
          <a:endParaRPr lang="en-US" dirty="0"/>
        </a:p>
      </dgm:t>
    </dgm:pt>
    <dgm:pt modelId="{E0EA01B9-A7A1-4ABB-B995-FB204F718310}" type="parTrans" cxnId="{B58A954C-E736-4AFF-94A4-557E8AC8E949}">
      <dgm:prSet/>
      <dgm:spPr/>
      <dgm:t>
        <a:bodyPr/>
        <a:lstStyle/>
        <a:p>
          <a:endParaRPr lang="en-US"/>
        </a:p>
      </dgm:t>
    </dgm:pt>
    <dgm:pt modelId="{333CD1DE-F0BD-47D1-B14E-81084DC307CC}" type="sibTrans" cxnId="{B58A954C-E736-4AFF-94A4-557E8AC8E949}">
      <dgm:prSet/>
      <dgm:spPr/>
      <dgm:t>
        <a:bodyPr/>
        <a:lstStyle/>
        <a:p>
          <a:endParaRPr lang="en-US"/>
        </a:p>
      </dgm:t>
    </dgm:pt>
    <dgm:pt modelId="{BEC41326-06AD-4007-A768-32EB78B96D4B}">
      <dgm:prSet phldrT="[Text]" custT="1"/>
      <dgm:spPr/>
      <dgm:t>
        <a:bodyPr/>
        <a:lstStyle/>
        <a:p>
          <a:r>
            <a:rPr lang="en-US" sz="1300" dirty="0" smtClean="0"/>
            <a:t>Problem Identification and Definition</a:t>
          </a:r>
          <a:endParaRPr lang="en-US" sz="1300" dirty="0"/>
        </a:p>
      </dgm:t>
    </dgm:pt>
    <dgm:pt modelId="{149CC467-69FE-41E4-A54C-1C2B30A2A96F}" type="parTrans" cxnId="{4C78528F-2C29-4925-AABB-09F8BE8D93E9}">
      <dgm:prSet/>
      <dgm:spPr/>
      <dgm:t>
        <a:bodyPr/>
        <a:lstStyle/>
        <a:p>
          <a:endParaRPr lang="en-US"/>
        </a:p>
      </dgm:t>
    </dgm:pt>
    <dgm:pt modelId="{8F4F6B09-9C11-4688-BB28-70892C3CC0C0}" type="sibTrans" cxnId="{4C78528F-2C29-4925-AABB-09F8BE8D93E9}">
      <dgm:prSet/>
      <dgm:spPr/>
      <dgm:t>
        <a:bodyPr/>
        <a:lstStyle/>
        <a:p>
          <a:endParaRPr lang="en-US"/>
        </a:p>
      </dgm:t>
    </dgm:pt>
    <dgm:pt modelId="{756C87B1-6403-4A79-832E-A18CA3C40939}">
      <dgm:prSet phldrT="[Text]" custT="1"/>
      <dgm:spPr/>
      <dgm:t>
        <a:bodyPr/>
        <a:lstStyle/>
        <a:p>
          <a:r>
            <a:rPr lang="en-US" sz="1300" dirty="0" smtClean="0"/>
            <a:t>Define vision and objectives for GPR</a:t>
          </a:r>
          <a:endParaRPr lang="en-US" sz="1300" dirty="0"/>
        </a:p>
      </dgm:t>
    </dgm:pt>
    <dgm:pt modelId="{15B1BF6C-4D02-41A8-B244-0439A468E662}" type="parTrans" cxnId="{C898D50C-245A-4AE3-90E9-63DEF05151E6}">
      <dgm:prSet/>
      <dgm:spPr/>
      <dgm:t>
        <a:bodyPr/>
        <a:lstStyle/>
        <a:p>
          <a:endParaRPr lang="en-US"/>
        </a:p>
      </dgm:t>
    </dgm:pt>
    <dgm:pt modelId="{2C3FF973-2EDF-4605-9A99-7EE958A4D3CB}" type="sibTrans" cxnId="{C898D50C-245A-4AE3-90E9-63DEF05151E6}">
      <dgm:prSet/>
      <dgm:spPr/>
      <dgm:t>
        <a:bodyPr/>
        <a:lstStyle/>
        <a:p>
          <a:endParaRPr lang="en-US"/>
        </a:p>
      </dgm:t>
    </dgm:pt>
    <dgm:pt modelId="{BFCC2AAB-BAD2-43A4-B6FC-22756B1588F4}" type="pres">
      <dgm:prSet presAssocID="{68CE5BF0-5948-4D43-B21D-D6045280BAA2}" presName="CompostProcess" presStyleCnt="0">
        <dgm:presLayoutVars>
          <dgm:dir/>
          <dgm:resizeHandles val="exact"/>
        </dgm:presLayoutVars>
      </dgm:prSet>
      <dgm:spPr/>
    </dgm:pt>
    <dgm:pt modelId="{53EFB1D1-8ADF-4EB7-9C48-AB47B97925F7}" type="pres">
      <dgm:prSet presAssocID="{68CE5BF0-5948-4D43-B21D-D6045280BAA2}" presName="arrow" presStyleLbl="bgShp" presStyleIdx="0" presStyleCnt="1" custScaleX="117647"/>
      <dgm:spPr>
        <a:solidFill>
          <a:srgbClr val="CCCCFF"/>
        </a:solidFill>
      </dgm:spPr>
    </dgm:pt>
    <dgm:pt modelId="{F06B7007-9579-4FED-BEDA-E835CAF4B6E3}" type="pres">
      <dgm:prSet presAssocID="{68CE5BF0-5948-4D43-B21D-D6045280BAA2}" presName="linearProcess" presStyleCnt="0"/>
      <dgm:spPr/>
    </dgm:pt>
    <dgm:pt modelId="{F36D76AA-7ABA-4B51-A0BC-0654BFA44B26}" type="pres">
      <dgm:prSet presAssocID="{BEC41326-06AD-4007-A768-32EB78B96D4B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A6021E-907F-4816-84D6-4EECB88218DB}" type="pres">
      <dgm:prSet presAssocID="{8F4F6B09-9C11-4688-BB28-70892C3CC0C0}" presName="sibTrans" presStyleCnt="0"/>
      <dgm:spPr/>
    </dgm:pt>
    <dgm:pt modelId="{AAB7F9CF-83DE-4E6A-8554-907C85F96C48}" type="pres">
      <dgm:prSet presAssocID="{756C87B1-6403-4A79-832E-A18CA3C40939}" presName="textNode" presStyleLbl="node1" presStyleIdx="1" presStyleCnt="6" custLinFactNeighborX="20177" custLinFactNeighborY="21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B7461C-3BCC-4362-91E1-DC45A2B93346}" type="pres">
      <dgm:prSet presAssocID="{2C3FF973-2EDF-4605-9A99-7EE958A4D3CB}" presName="sibTrans" presStyleCnt="0"/>
      <dgm:spPr/>
    </dgm:pt>
    <dgm:pt modelId="{32EA2B08-E5B8-4CE5-8838-D20FE49232C7}" type="pres">
      <dgm:prSet presAssocID="{1B48BEED-B54D-422C-BDC8-D3F352CB63CE}" presName="textNode" presStyleLbl="node1" presStyleIdx="2" presStyleCnt="6" custLinFactNeighborX="128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E67499-0ABA-4F1E-BE89-BB3A706912CF}" type="pres">
      <dgm:prSet presAssocID="{E7A0C849-F34B-45C1-B8FC-DBA10402BE05}" presName="sibTrans" presStyleCnt="0"/>
      <dgm:spPr/>
    </dgm:pt>
    <dgm:pt modelId="{27199129-94F2-4895-9BE4-DB092708CCF6}" type="pres">
      <dgm:prSet presAssocID="{7203D333-F47D-4423-9C1A-C0DABA43755F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2E18E8-035C-4B11-8E34-959EDB704222}" type="pres">
      <dgm:prSet presAssocID="{E55E5103-811D-4B95-A548-8F6C018B77F7}" presName="sibTrans" presStyleCnt="0"/>
      <dgm:spPr/>
    </dgm:pt>
    <dgm:pt modelId="{D63DB03A-E832-410C-99A5-38316149A942}" type="pres">
      <dgm:prSet presAssocID="{180C483C-B9FA-4F1A-9626-02529D7851F0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43528A-C6D7-41EF-A1DE-62A17FA1A4D1}" type="pres">
      <dgm:prSet presAssocID="{5264582D-B6C7-4C93-B6BC-2343A8F23005}" presName="sibTrans" presStyleCnt="0"/>
      <dgm:spPr/>
    </dgm:pt>
    <dgm:pt modelId="{E74CCD70-881C-4CEC-86BB-9FA10DE3F7CE}" type="pres">
      <dgm:prSet presAssocID="{B3B62AB7-D0EE-4A45-984C-DB38E9034C2F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3FD4FF3-69F9-479D-908F-4741A2661E1B}" srcId="{68CE5BF0-5948-4D43-B21D-D6045280BAA2}" destId="{1B48BEED-B54D-422C-BDC8-D3F352CB63CE}" srcOrd="2" destOrd="0" parTransId="{C23AD7AD-BF1E-46E0-80A2-4C72B69E6A94}" sibTransId="{E7A0C849-F34B-45C1-B8FC-DBA10402BE05}"/>
    <dgm:cxn modelId="{4BA38EC7-C188-C442-83EE-5D006E4831C8}" type="presOf" srcId="{756C87B1-6403-4A79-832E-A18CA3C40939}" destId="{AAB7F9CF-83DE-4E6A-8554-907C85F96C48}" srcOrd="0" destOrd="0" presId="urn:microsoft.com/office/officeart/2005/8/layout/hProcess9"/>
    <dgm:cxn modelId="{F267F18F-48E6-AB48-BFF7-79079B28A63C}" type="presOf" srcId="{1B48BEED-B54D-422C-BDC8-D3F352CB63CE}" destId="{32EA2B08-E5B8-4CE5-8838-D20FE49232C7}" srcOrd="0" destOrd="0" presId="urn:microsoft.com/office/officeart/2005/8/layout/hProcess9"/>
    <dgm:cxn modelId="{4C78528F-2C29-4925-AABB-09F8BE8D93E9}" srcId="{68CE5BF0-5948-4D43-B21D-D6045280BAA2}" destId="{BEC41326-06AD-4007-A768-32EB78B96D4B}" srcOrd="0" destOrd="0" parTransId="{149CC467-69FE-41E4-A54C-1C2B30A2A96F}" sibTransId="{8F4F6B09-9C11-4688-BB28-70892C3CC0C0}"/>
    <dgm:cxn modelId="{B58A954C-E736-4AFF-94A4-557E8AC8E949}" srcId="{68CE5BF0-5948-4D43-B21D-D6045280BAA2}" destId="{B3B62AB7-D0EE-4A45-984C-DB38E9034C2F}" srcOrd="5" destOrd="0" parTransId="{E0EA01B9-A7A1-4ABB-B995-FB204F718310}" sibTransId="{333CD1DE-F0BD-47D1-B14E-81084DC307CC}"/>
    <dgm:cxn modelId="{8D2B73A2-CB2E-4E0F-B0E6-CB862F677CAE}" srcId="{68CE5BF0-5948-4D43-B21D-D6045280BAA2}" destId="{7203D333-F47D-4423-9C1A-C0DABA43755F}" srcOrd="3" destOrd="0" parTransId="{A52B8411-7499-4950-8E24-D80E35ED093C}" sibTransId="{E55E5103-811D-4B95-A548-8F6C018B77F7}"/>
    <dgm:cxn modelId="{B668EB66-68C1-4E2E-B1D7-FAADE2A320F0}" srcId="{68CE5BF0-5948-4D43-B21D-D6045280BAA2}" destId="{180C483C-B9FA-4F1A-9626-02529D7851F0}" srcOrd="4" destOrd="0" parTransId="{85E56DA0-73CC-44F9-8AE2-AA1DB8BFA4CF}" sibTransId="{5264582D-B6C7-4C93-B6BC-2343A8F23005}"/>
    <dgm:cxn modelId="{6A01B76E-DB1B-BE43-A847-F2087D7BD489}" type="presOf" srcId="{68CE5BF0-5948-4D43-B21D-D6045280BAA2}" destId="{BFCC2AAB-BAD2-43A4-B6FC-22756B1588F4}" srcOrd="0" destOrd="0" presId="urn:microsoft.com/office/officeart/2005/8/layout/hProcess9"/>
    <dgm:cxn modelId="{C898D50C-245A-4AE3-90E9-63DEF05151E6}" srcId="{68CE5BF0-5948-4D43-B21D-D6045280BAA2}" destId="{756C87B1-6403-4A79-832E-A18CA3C40939}" srcOrd="1" destOrd="0" parTransId="{15B1BF6C-4D02-41A8-B244-0439A468E662}" sibTransId="{2C3FF973-2EDF-4605-9A99-7EE958A4D3CB}"/>
    <dgm:cxn modelId="{30C0DE90-4670-6F4D-8E4F-873BAF18DE4A}" type="presOf" srcId="{BEC41326-06AD-4007-A768-32EB78B96D4B}" destId="{F36D76AA-7ABA-4B51-A0BC-0654BFA44B26}" srcOrd="0" destOrd="0" presId="urn:microsoft.com/office/officeart/2005/8/layout/hProcess9"/>
    <dgm:cxn modelId="{13D62686-7B8A-364A-910B-FCA292A99E05}" type="presOf" srcId="{180C483C-B9FA-4F1A-9626-02529D7851F0}" destId="{D63DB03A-E832-410C-99A5-38316149A942}" srcOrd="0" destOrd="0" presId="urn:microsoft.com/office/officeart/2005/8/layout/hProcess9"/>
    <dgm:cxn modelId="{80ED4A8E-10F5-7C4B-96D1-EFA2A5AA89EB}" type="presOf" srcId="{7203D333-F47D-4423-9C1A-C0DABA43755F}" destId="{27199129-94F2-4895-9BE4-DB092708CCF6}" srcOrd="0" destOrd="0" presId="urn:microsoft.com/office/officeart/2005/8/layout/hProcess9"/>
    <dgm:cxn modelId="{E94CE80A-EDBD-6542-AB4F-3F7F05451D14}" type="presOf" srcId="{B3B62AB7-D0EE-4A45-984C-DB38E9034C2F}" destId="{E74CCD70-881C-4CEC-86BB-9FA10DE3F7CE}" srcOrd="0" destOrd="0" presId="urn:microsoft.com/office/officeart/2005/8/layout/hProcess9"/>
    <dgm:cxn modelId="{2A8BD986-6063-ED44-A0E3-EB6A5799222B}" type="presParOf" srcId="{BFCC2AAB-BAD2-43A4-B6FC-22756B1588F4}" destId="{53EFB1D1-8ADF-4EB7-9C48-AB47B97925F7}" srcOrd="0" destOrd="0" presId="urn:microsoft.com/office/officeart/2005/8/layout/hProcess9"/>
    <dgm:cxn modelId="{3F5AD41A-BF38-7F4A-9FD1-BC7B23C258AD}" type="presParOf" srcId="{BFCC2AAB-BAD2-43A4-B6FC-22756B1588F4}" destId="{F06B7007-9579-4FED-BEDA-E835CAF4B6E3}" srcOrd="1" destOrd="0" presId="urn:microsoft.com/office/officeart/2005/8/layout/hProcess9"/>
    <dgm:cxn modelId="{E063E4D4-30D8-CE44-9D62-E34B6206343D}" type="presParOf" srcId="{F06B7007-9579-4FED-BEDA-E835CAF4B6E3}" destId="{F36D76AA-7ABA-4B51-A0BC-0654BFA44B26}" srcOrd="0" destOrd="0" presId="urn:microsoft.com/office/officeart/2005/8/layout/hProcess9"/>
    <dgm:cxn modelId="{B5435904-2160-994C-89E0-605086515C93}" type="presParOf" srcId="{F06B7007-9579-4FED-BEDA-E835CAF4B6E3}" destId="{66A6021E-907F-4816-84D6-4EECB88218DB}" srcOrd="1" destOrd="0" presId="urn:microsoft.com/office/officeart/2005/8/layout/hProcess9"/>
    <dgm:cxn modelId="{06A6D12A-B493-9A4D-A720-71A9390A35F2}" type="presParOf" srcId="{F06B7007-9579-4FED-BEDA-E835CAF4B6E3}" destId="{AAB7F9CF-83DE-4E6A-8554-907C85F96C48}" srcOrd="2" destOrd="0" presId="urn:microsoft.com/office/officeart/2005/8/layout/hProcess9"/>
    <dgm:cxn modelId="{3E2E1B14-F5B1-5F46-8618-ED03F8DAE977}" type="presParOf" srcId="{F06B7007-9579-4FED-BEDA-E835CAF4B6E3}" destId="{57B7461C-3BCC-4362-91E1-DC45A2B93346}" srcOrd="3" destOrd="0" presId="urn:microsoft.com/office/officeart/2005/8/layout/hProcess9"/>
    <dgm:cxn modelId="{3BB5C084-A455-194D-9719-AD19E85CE642}" type="presParOf" srcId="{F06B7007-9579-4FED-BEDA-E835CAF4B6E3}" destId="{32EA2B08-E5B8-4CE5-8838-D20FE49232C7}" srcOrd="4" destOrd="0" presId="urn:microsoft.com/office/officeart/2005/8/layout/hProcess9"/>
    <dgm:cxn modelId="{417DDB84-73B9-5043-A54A-E189E96A811A}" type="presParOf" srcId="{F06B7007-9579-4FED-BEDA-E835CAF4B6E3}" destId="{10E67499-0ABA-4F1E-BE89-BB3A706912CF}" srcOrd="5" destOrd="0" presId="urn:microsoft.com/office/officeart/2005/8/layout/hProcess9"/>
    <dgm:cxn modelId="{0FA3EF3C-E17F-C440-95C9-6DDD683B37D9}" type="presParOf" srcId="{F06B7007-9579-4FED-BEDA-E835CAF4B6E3}" destId="{27199129-94F2-4895-9BE4-DB092708CCF6}" srcOrd="6" destOrd="0" presId="urn:microsoft.com/office/officeart/2005/8/layout/hProcess9"/>
    <dgm:cxn modelId="{E8D5BB48-68EF-8A48-9434-C32C342C1F6B}" type="presParOf" srcId="{F06B7007-9579-4FED-BEDA-E835CAF4B6E3}" destId="{AA2E18E8-035C-4B11-8E34-959EDB704222}" srcOrd="7" destOrd="0" presId="urn:microsoft.com/office/officeart/2005/8/layout/hProcess9"/>
    <dgm:cxn modelId="{FFEFD8AA-548F-2040-B965-EC13E9A1ACB2}" type="presParOf" srcId="{F06B7007-9579-4FED-BEDA-E835CAF4B6E3}" destId="{D63DB03A-E832-410C-99A5-38316149A942}" srcOrd="8" destOrd="0" presId="urn:microsoft.com/office/officeart/2005/8/layout/hProcess9"/>
    <dgm:cxn modelId="{A754AFD3-6FC4-7B40-AF68-E765387A055D}" type="presParOf" srcId="{F06B7007-9579-4FED-BEDA-E835CAF4B6E3}" destId="{9043528A-C6D7-41EF-A1DE-62A17FA1A4D1}" srcOrd="9" destOrd="0" presId="urn:microsoft.com/office/officeart/2005/8/layout/hProcess9"/>
    <dgm:cxn modelId="{34B36D4A-6ABB-CD4E-8F0A-7C1100D74B41}" type="presParOf" srcId="{F06B7007-9579-4FED-BEDA-E835CAF4B6E3}" destId="{E74CCD70-881C-4CEC-86BB-9FA10DE3F7CE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8CE5BF0-5948-4D43-B21D-D6045280BAA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B48BEED-B54D-422C-BDC8-D3F352CB63CE}">
      <dgm:prSet phldrT="[Text]" custT="1"/>
      <dgm:spPr/>
      <dgm:t>
        <a:bodyPr/>
        <a:lstStyle/>
        <a:p>
          <a:r>
            <a:rPr lang="en-US" sz="1300" dirty="0" smtClean="0"/>
            <a:t>Process Study and Documentation</a:t>
          </a:r>
          <a:endParaRPr lang="en-US" sz="1300" dirty="0"/>
        </a:p>
      </dgm:t>
    </dgm:pt>
    <dgm:pt modelId="{C23AD7AD-BF1E-46E0-80A2-4C72B69E6A94}" type="parTrans" cxnId="{B3FD4FF3-69F9-479D-908F-4741A2661E1B}">
      <dgm:prSet/>
      <dgm:spPr/>
      <dgm:t>
        <a:bodyPr/>
        <a:lstStyle/>
        <a:p>
          <a:endParaRPr lang="en-US"/>
        </a:p>
      </dgm:t>
    </dgm:pt>
    <dgm:pt modelId="{E7A0C849-F34B-45C1-B8FC-DBA10402BE05}" type="sibTrans" cxnId="{B3FD4FF3-69F9-479D-908F-4741A2661E1B}">
      <dgm:prSet/>
      <dgm:spPr/>
      <dgm:t>
        <a:bodyPr/>
        <a:lstStyle/>
        <a:p>
          <a:endParaRPr lang="en-US"/>
        </a:p>
      </dgm:t>
    </dgm:pt>
    <dgm:pt modelId="{7203D333-F47D-4423-9C1A-C0DABA43755F}">
      <dgm:prSet phldrT="[Text]" custT="1"/>
      <dgm:spPr/>
      <dgm:t>
        <a:bodyPr/>
        <a:lstStyle/>
        <a:p>
          <a:r>
            <a:rPr lang="en-US" sz="1300" dirty="0" smtClean="0"/>
            <a:t>Process Analysis</a:t>
          </a:r>
          <a:endParaRPr lang="en-US" sz="1300" dirty="0"/>
        </a:p>
      </dgm:t>
    </dgm:pt>
    <dgm:pt modelId="{A52B8411-7499-4950-8E24-D80E35ED093C}" type="parTrans" cxnId="{8D2B73A2-CB2E-4E0F-B0E6-CB862F677CAE}">
      <dgm:prSet/>
      <dgm:spPr/>
      <dgm:t>
        <a:bodyPr/>
        <a:lstStyle/>
        <a:p>
          <a:endParaRPr lang="en-US"/>
        </a:p>
      </dgm:t>
    </dgm:pt>
    <dgm:pt modelId="{E55E5103-811D-4B95-A548-8F6C018B77F7}" type="sibTrans" cxnId="{8D2B73A2-CB2E-4E0F-B0E6-CB862F677CAE}">
      <dgm:prSet/>
      <dgm:spPr/>
      <dgm:t>
        <a:bodyPr/>
        <a:lstStyle/>
        <a:p>
          <a:endParaRPr lang="en-US"/>
        </a:p>
      </dgm:t>
    </dgm:pt>
    <dgm:pt modelId="{180C483C-B9FA-4F1A-9626-02529D7851F0}">
      <dgm:prSet phldrT="[Text]" custT="1"/>
      <dgm:spPr/>
      <dgm:t>
        <a:bodyPr/>
        <a:lstStyle/>
        <a:p>
          <a:r>
            <a:rPr lang="en-US" sz="1300" dirty="0" smtClean="0"/>
            <a:t>Process Reengineering &amp; Defining To-be processes</a:t>
          </a:r>
          <a:endParaRPr lang="en-US" sz="1300" dirty="0"/>
        </a:p>
      </dgm:t>
    </dgm:pt>
    <dgm:pt modelId="{85E56DA0-73CC-44F9-8AE2-AA1DB8BFA4CF}" type="parTrans" cxnId="{B668EB66-68C1-4E2E-B1D7-FAADE2A320F0}">
      <dgm:prSet/>
      <dgm:spPr/>
      <dgm:t>
        <a:bodyPr/>
        <a:lstStyle/>
        <a:p>
          <a:endParaRPr lang="en-US"/>
        </a:p>
      </dgm:t>
    </dgm:pt>
    <dgm:pt modelId="{5264582D-B6C7-4C93-B6BC-2343A8F23005}" type="sibTrans" cxnId="{B668EB66-68C1-4E2E-B1D7-FAADE2A320F0}">
      <dgm:prSet/>
      <dgm:spPr/>
      <dgm:t>
        <a:bodyPr/>
        <a:lstStyle/>
        <a:p>
          <a:endParaRPr lang="en-US"/>
        </a:p>
      </dgm:t>
    </dgm:pt>
    <dgm:pt modelId="{B3B62AB7-D0EE-4A45-984C-DB38E9034C2F}">
      <dgm:prSet phldrT="[Text]"/>
      <dgm:spPr/>
      <dgm:t>
        <a:bodyPr/>
        <a:lstStyle/>
        <a:p>
          <a:r>
            <a:rPr lang="en-US" dirty="0" smtClean="0"/>
            <a:t>Process implementation  / IT enablement &amp; validation</a:t>
          </a:r>
          <a:endParaRPr lang="en-US" dirty="0"/>
        </a:p>
      </dgm:t>
    </dgm:pt>
    <dgm:pt modelId="{E0EA01B9-A7A1-4ABB-B995-FB204F718310}" type="parTrans" cxnId="{B58A954C-E736-4AFF-94A4-557E8AC8E949}">
      <dgm:prSet/>
      <dgm:spPr/>
      <dgm:t>
        <a:bodyPr/>
        <a:lstStyle/>
        <a:p>
          <a:endParaRPr lang="en-US"/>
        </a:p>
      </dgm:t>
    </dgm:pt>
    <dgm:pt modelId="{333CD1DE-F0BD-47D1-B14E-81084DC307CC}" type="sibTrans" cxnId="{B58A954C-E736-4AFF-94A4-557E8AC8E949}">
      <dgm:prSet/>
      <dgm:spPr/>
      <dgm:t>
        <a:bodyPr/>
        <a:lstStyle/>
        <a:p>
          <a:endParaRPr lang="en-US"/>
        </a:p>
      </dgm:t>
    </dgm:pt>
    <dgm:pt modelId="{BEC41326-06AD-4007-A768-32EB78B96D4B}">
      <dgm:prSet phldrT="[Text]" custT="1"/>
      <dgm:spPr/>
      <dgm:t>
        <a:bodyPr/>
        <a:lstStyle/>
        <a:p>
          <a:r>
            <a:rPr lang="en-US" sz="1300" dirty="0" smtClean="0"/>
            <a:t>Problem Identification and Definition</a:t>
          </a:r>
          <a:endParaRPr lang="en-US" sz="1300" dirty="0"/>
        </a:p>
      </dgm:t>
    </dgm:pt>
    <dgm:pt modelId="{149CC467-69FE-41E4-A54C-1C2B30A2A96F}" type="parTrans" cxnId="{4C78528F-2C29-4925-AABB-09F8BE8D93E9}">
      <dgm:prSet/>
      <dgm:spPr/>
      <dgm:t>
        <a:bodyPr/>
        <a:lstStyle/>
        <a:p>
          <a:endParaRPr lang="en-US"/>
        </a:p>
      </dgm:t>
    </dgm:pt>
    <dgm:pt modelId="{8F4F6B09-9C11-4688-BB28-70892C3CC0C0}" type="sibTrans" cxnId="{4C78528F-2C29-4925-AABB-09F8BE8D93E9}">
      <dgm:prSet/>
      <dgm:spPr/>
      <dgm:t>
        <a:bodyPr/>
        <a:lstStyle/>
        <a:p>
          <a:endParaRPr lang="en-US"/>
        </a:p>
      </dgm:t>
    </dgm:pt>
    <dgm:pt modelId="{756C87B1-6403-4A79-832E-A18CA3C40939}">
      <dgm:prSet phldrT="[Text]" custT="1"/>
      <dgm:spPr/>
      <dgm:t>
        <a:bodyPr/>
        <a:lstStyle/>
        <a:p>
          <a:r>
            <a:rPr lang="en-US" sz="1300" dirty="0" smtClean="0"/>
            <a:t>Define vision and objectives for GPR</a:t>
          </a:r>
          <a:endParaRPr lang="en-US" sz="1300" dirty="0"/>
        </a:p>
      </dgm:t>
    </dgm:pt>
    <dgm:pt modelId="{15B1BF6C-4D02-41A8-B244-0439A468E662}" type="parTrans" cxnId="{C898D50C-245A-4AE3-90E9-63DEF05151E6}">
      <dgm:prSet/>
      <dgm:spPr/>
      <dgm:t>
        <a:bodyPr/>
        <a:lstStyle/>
        <a:p>
          <a:endParaRPr lang="en-US"/>
        </a:p>
      </dgm:t>
    </dgm:pt>
    <dgm:pt modelId="{2C3FF973-2EDF-4605-9A99-7EE958A4D3CB}" type="sibTrans" cxnId="{C898D50C-245A-4AE3-90E9-63DEF05151E6}">
      <dgm:prSet/>
      <dgm:spPr/>
      <dgm:t>
        <a:bodyPr/>
        <a:lstStyle/>
        <a:p>
          <a:endParaRPr lang="en-US"/>
        </a:p>
      </dgm:t>
    </dgm:pt>
    <dgm:pt modelId="{BFCC2AAB-BAD2-43A4-B6FC-22756B1588F4}" type="pres">
      <dgm:prSet presAssocID="{68CE5BF0-5948-4D43-B21D-D6045280BAA2}" presName="CompostProcess" presStyleCnt="0">
        <dgm:presLayoutVars>
          <dgm:dir/>
          <dgm:resizeHandles val="exact"/>
        </dgm:presLayoutVars>
      </dgm:prSet>
      <dgm:spPr/>
    </dgm:pt>
    <dgm:pt modelId="{53EFB1D1-8ADF-4EB7-9C48-AB47B97925F7}" type="pres">
      <dgm:prSet presAssocID="{68CE5BF0-5948-4D43-B21D-D6045280BAA2}" presName="arrow" presStyleLbl="bgShp" presStyleIdx="0" presStyleCnt="1" custScaleX="117647"/>
      <dgm:spPr>
        <a:solidFill>
          <a:srgbClr val="CCCCFF"/>
        </a:solidFill>
      </dgm:spPr>
    </dgm:pt>
    <dgm:pt modelId="{F06B7007-9579-4FED-BEDA-E835CAF4B6E3}" type="pres">
      <dgm:prSet presAssocID="{68CE5BF0-5948-4D43-B21D-D6045280BAA2}" presName="linearProcess" presStyleCnt="0"/>
      <dgm:spPr/>
    </dgm:pt>
    <dgm:pt modelId="{F36D76AA-7ABA-4B51-A0BC-0654BFA44B26}" type="pres">
      <dgm:prSet presAssocID="{BEC41326-06AD-4007-A768-32EB78B96D4B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A6021E-907F-4816-84D6-4EECB88218DB}" type="pres">
      <dgm:prSet presAssocID="{8F4F6B09-9C11-4688-BB28-70892C3CC0C0}" presName="sibTrans" presStyleCnt="0"/>
      <dgm:spPr/>
    </dgm:pt>
    <dgm:pt modelId="{AAB7F9CF-83DE-4E6A-8554-907C85F96C48}" type="pres">
      <dgm:prSet presAssocID="{756C87B1-6403-4A79-832E-A18CA3C40939}" presName="textNode" presStyleLbl="node1" presStyleIdx="1" presStyleCnt="6" custLinFactNeighborX="20177" custLinFactNeighborY="21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B7461C-3BCC-4362-91E1-DC45A2B93346}" type="pres">
      <dgm:prSet presAssocID="{2C3FF973-2EDF-4605-9A99-7EE958A4D3CB}" presName="sibTrans" presStyleCnt="0"/>
      <dgm:spPr/>
    </dgm:pt>
    <dgm:pt modelId="{32EA2B08-E5B8-4CE5-8838-D20FE49232C7}" type="pres">
      <dgm:prSet presAssocID="{1B48BEED-B54D-422C-BDC8-D3F352CB63CE}" presName="textNode" presStyleLbl="node1" presStyleIdx="2" presStyleCnt="6" custLinFactNeighborX="128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E67499-0ABA-4F1E-BE89-BB3A706912CF}" type="pres">
      <dgm:prSet presAssocID="{E7A0C849-F34B-45C1-B8FC-DBA10402BE05}" presName="sibTrans" presStyleCnt="0"/>
      <dgm:spPr/>
    </dgm:pt>
    <dgm:pt modelId="{27199129-94F2-4895-9BE4-DB092708CCF6}" type="pres">
      <dgm:prSet presAssocID="{7203D333-F47D-4423-9C1A-C0DABA43755F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2E18E8-035C-4B11-8E34-959EDB704222}" type="pres">
      <dgm:prSet presAssocID="{E55E5103-811D-4B95-A548-8F6C018B77F7}" presName="sibTrans" presStyleCnt="0"/>
      <dgm:spPr/>
    </dgm:pt>
    <dgm:pt modelId="{D63DB03A-E832-410C-99A5-38316149A942}" type="pres">
      <dgm:prSet presAssocID="{180C483C-B9FA-4F1A-9626-02529D7851F0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43528A-C6D7-41EF-A1DE-62A17FA1A4D1}" type="pres">
      <dgm:prSet presAssocID="{5264582D-B6C7-4C93-B6BC-2343A8F23005}" presName="sibTrans" presStyleCnt="0"/>
      <dgm:spPr/>
    </dgm:pt>
    <dgm:pt modelId="{E74CCD70-881C-4CEC-86BB-9FA10DE3F7CE}" type="pres">
      <dgm:prSet presAssocID="{B3B62AB7-D0EE-4A45-984C-DB38E9034C2F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98D50C-245A-4AE3-90E9-63DEF05151E6}" srcId="{68CE5BF0-5948-4D43-B21D-D6045280BAA2}" destId="{756C87B1-6403-4A79-832E-A18CA3C40939}" srcOrd="1" destOrd="0" parTransId="{15B1BF6C-4D02-41A8-B244-0439A468E662}" sibTransId="{2C3FF973-2EDF-4605-9A99-7EE958A4D3CB}"/>
    <dgm:cxn modelId="{EB92644E-3F37-BD4A-946E-6E7DB65179B9}" type="presOf" srcId="{180C483C-B9FA-4F1A-9626-02529D7851F0}" destId="{D63DB03A-E832-410C-99A5-38316149A942}" srcOrd="0" destOrd="0" presId="urn:microsoft.com/office/officeart/2005/8/layout/hProcess9"/>
    <dgm:cxn modelId="{B3FD4FF3-69F9-479D-908F-4741A2661E1B}" srcId="{68CE5BF0-5948-4D43-B21D-D6045280BAA2}" destId="{1B48BEED-B54D-422C-BDC8-D3F352CB63CE}" srcOrd="2" destOrd="0" parTransId="{C23AD7AD-BF1E-46E0-80A2-4C72B69E6A94}" sibTransId="{E7A0C849-F34B-45C1-B8FC-DBA10402BE05}"/>
    <dgm:cxn modelId="{936D431B-098E-244E-BE75-FBD2FEE636E6}" type="presOf" srcId="{B3B62AB7-D0EE-4A45-984C-DB38E9034C2F}" destId="{E74CCD70-881C-4CEC-86BB-9FA10DE3F7CE}" srcOrd="0" destOrd="0" presId="urn:microsoft.com/office/officeart/2005/8/layout/hProcess9"/>
    <dgm:cxn modelId="{22BEAA2E-88E7-9A4F-BFED-B835C9235582}" type="presOf" srcId="{7203D333-F47D-4423-9C1A-C0DABA43755F}" destId="{27199129-94F2-4895-9BE4-DB092708CCF6}" srcOrd="0" destOrd="0" presId="urn:microsoft.com/office/officeart/2005/8/layout/hProcess9"/>
    <dgm:cxn modelId="{B58A954C-E736-4AFF-94A4-557E8AC8E949}" srcId="{68CE5BF0-5948-4D43-B21D-D6045280BAA2}" destId="{B3B62AB7-D0EE-4A45-984C-DB38E9034C2F}" srcOrd="5" destOrd="0" parTransId="{E0EA01B9-A7A1-4ABB-B995-FB204F718310}" sibTransId="{333CD1DE-F0BD-47D1-B14E-81084DC307CC}"/>
    <dgm:cxn modelId="{AFF91AE2-0CB4-1A42-AC57-ED3B2CEB5022}" type="presOf" srcId="{1B48BEED-B54D-422C-BDC8-D3F352CB63CE}" destId="{32EA2B08-E5B8-4CE5-8838-D20FE49232C7}" srcOrd="0" destOrd="0" presId="urn:microsoft.com/office/officeart/2005/8/layout/hProcess9"/>
    <dgm:cxn modelId="{B668EB66-68C1-4E2E-B1D7-FAADE2A320F0}" srcId="{68CE5BF0-5948-4D43-B21D-D6045280BAA2}" destId="{180C483C-B9FA-4F1A-9626-02529D7851F0}" srcOrd="4" destOrd="0" parTransId="{85E56DA0-73CC-44F9-8AE2-AA1DB8BFA4CF}" sibTransId="{5264582D-B6C7-4C93-B6BC-2343A8F23005}"/>
    <dgm:cxn modelId="{4C78528F-2C29-4925-AABB-09F8BE8D93E9}" srcId="{68CE5BF0-5948-4D43-B21D-D6045280BAA2}" destId="{BEC41326-06AD-4007-A768-32EB78B96D4B}" srcOrd="0" destOrd="0" parTransId="{149CC467-69FE-41E4-A54C-1C2B30A2A96F}" sibTransId="{8F4F6B09-9C11-4688-BB28-70892C3CC0C0}"/>
    <dgm:cxn modelId="{03AC1674-9CEF-404D-86A1-971E16B89969}" type="presOf" srcId="{68CE5BF0-5948-4D43-B21D-D6045280BAA2}" destId="{BFCC2AAB-BAD2-43A4-B6FC-22756B1588F4}" srcOrd="0" destOrd="0" presId="urn:microsoft.com/office/officeart/2005/8/layout/hProcess9"/>
    <dgm:cxn modelId="{D844E66C-C4FA-EB44-B1FC-00F9BD881C13}" type="presOf" srcId="{756C87B1-6403-4A79-832E-A18CA3C40939}" destId="{AAB7F9CF-83DE-4E6A-8554-907C85F96C48}" srcOrd="0" destOrd="0" presId="urn:microsoft.com/office/officeart/2005/8/layout/hProcess9"/>
    <dgm:cxn modelId="{9E820713-7D65-9148-AA3B-77F905967BCF}" type="presOf" srcId="{BEC41326-06AD-4007-A768-32EB78B96D4B}" destId="{F36D76AA-7ABA-4B51-A0BC-0654BFA44B26}" srcOrd="0" destOrd="0" presId="urn:microsoft.com/office/officeart/2005/8/layout/hProcess9"/>
    <dgm:cxn modelId="{8D2B73A2-CB2E-4E0F-B0E6-CB862F677CAE}" srcId="{68CE5BF0-5948-4D43-B21D-D6045280BAA2}" destId="{7203D333-F47D-4423-9C1A-C0DABA43755F}" srcOrd="3" destOrd="0" parTransId="{A52B8411-7499-4950-8E24-D80E35ED093C}" sibTransId="{E55E5103-811D-4B95-A548-8F6C018B77F7}"/>
    <dgm:cxn modelId="{CBD4EF12-1930-8C41-9E71-E42561718DF4}" type="presParOf" srcId="{BFCC2AAB-BAD2-43A4-B6FC-22756B1588F4}" destId="{53EFB1D1-8ADF-4EB7-9C48-AB47B97925F7}" srcOrd="0" destOrd="0" presId="urn:microsoft.com/office/officeart/2005/8/layout/hProcess9"/>
    <dgm:cxn modelId="{470C84B2-C444-EB47-9AF7-B394C0946C83}" type="presParOf" srcId="{BFCC2AAB-BAD2-43A4-B6FC-22756B1588F4}" destId="{F06B7007-9579-4FED-BEDA-E835CAF4B6E3}" srcOrd="1" destOrd="0" presId="urn:microsoft.com/office/officeart/2005/8/layout/hProcess9"/>
    <dgm:cxn modelId="{4A2498AF-4583-7F43-804A-27C2719C1ED1}" type="presParOf" srcId="{F06B7007-9579-4FED-BEDA-E835CAF4B6E3}" destId="{F36D76AA-7ABA-4B51-A0BC-0654BFA44B26}" srcOrd="0" destOrd="0" presId="urn:microsoft.com/office/officeart/2005/8/layout/hProcess9"/>
    <dgm:cxn modelId="{ACE42951-A83A-B64A-BA4D-959C13AB4259}" type="presParOf" srcId="{F06B7007-9579-4FED-BEDA-E835CAF4B6E3}" destId="{66A6021E-907F-4816-84D6-4EECB88218DB}" srcOrd="1" destOrd="0" presId="urn:microsoft.com/office/officeart/2005/8/layout/hProcess9"/>
    <dgm:cxn modelId="{E2CC8AA4-3EE8-2A44-BF53-305CEAFD8C0C}" type="presParOf" srcId="{F06B7007-9579-4FED-BEDA-E835CAF4B6E3}" destId="{AAB7F9CF-83DE-4E6A-8554-907C85F96C48}" srcOrd="2" destOrd="0" presId="urn:microsoft.com/office/officeart/2005/8/layout/hProcess9"/>
    <dgm:cxn modelId="{AFDDA3C7-A747-8F4F-9DF3-7474F260011D}" type="presParOf" srcId="{F06B7007-9579-4FED-BEDA-E835CAF4B6E3}" destId="{57B7461C-3BCC-4362-91E1-DC45A2B93346}" srcOrd="3" destOrd="0" presId="urn:microsoft.com/office/officeart/2005/8/layout/hProcess9"/>
    <dgm:cxn modelId="{C4F19E09-1A91-A841-93BD-07A71CA37804}" type="presParOf" srcId="{F06B7007-9579-4FED-BEDA-E835CAF4B6E3}" destId="{32EA2B08-E5B8-4CE5-8838-D20FE49232C7}" srcOrd="4" destOrd="0" presId="urn:microsoft.com/office/officeart/2005/8/layout/hProcess9"/>
    <dgm:cxn modelId="{5FADC265-B912-9F4B-9EEE-C0B6FC0C0C86}" type="presParOf" srcId="{F06B7007-9579-4FED-BEDA-E835CAF4B6E3}" destId="{10E67499-0ABA-4F1E-BE89-BB3A706912CF}" srcOrd="5" destOrd="0" presId="urn:microsoft.com/office/officeart/2005/8/layout/hProcess9"/>
    <dgm:cxn modelId="{1FA0D9A9-5DFB-7F4E-8FBE-B2267BDF2F0E}" type="presParOf" srcId="{F06B7007-9579-4FED-BEDA-E835CAF4B6E3}" destId="{27199129-94F2-4895-9BE4-DB092708CCF6}" srcOrd="6" destOrd="0" presId="urn:microsoft.com/office/officeart/2005/8/layout/hProcess9"/>
    <dgm:cxn modelId="{938CCD8F-435B-1D46-8233-37BC9802D05E}" type="presParOf" srcId="{F06B7007-9579-4FED-BEDA-E835CAF4B6E3}" destId="{AA2E18E8-035C-4B11-8E34-959EDB704222}" srcOrd="7" destOrd="0" presId="urn:microsoft.com/office/officeart/2005/8/layout/hProcess9"/>
    <dgm:cxn modelId="{EF987C81-15D4-BA43-8137-ADFE6D2D5EA7}" type="presParOf" srcId="{F06B7007-9579-4FED-BEDA-E835CAF4B6E3}" destId="{D63DB03A-E832-410C-99A5-38316149A942}" srcOrd="8" destOrd="0" presId="urn:microsoft.com/office/officeart/2005/8/layout/hProcess9"/>
    <dgm:cxn modelId="{45C49AFA-024A-C74F-8243-7E59D348E891}" type="presParOf" srcId="{F06B7007-9579-4FED-BEDA-E835CAF4B6E3}" destId="{9043528A-C6D7-41EF-A1DE-62A17FA1A4D1}" srcOrd="9" destOrd="0" presId="urn:microsoft.com/office/officeart/2005/8/layout/hProcess9"/>
    <dgm:cxn modelId="{38124DDD-C14C-7741-9AAE-AC7158A0E662}" type="presParOf" srcId="{F06B7007-9579-4FED-BEDA-E835CAF4B6E3}" destId="{E74CCD70-881C-4CEC-86BB-9FA10DE3F7CE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8CE5BF0-5948-4D43-B21D-D6045280BAA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B48BEED-B54D-422C-BDC8-D3F352CB63CE}">
      <dgm:prSet phldrT="[Text]" custT="1"/>
      <dgm:spPr/>
      <dgm:t>
        <a:bodyPr/>
        <a:lstStyle/>
        <a:p>
          <a:r>
            <a:rPr lang="en-US" sz="1300" dirty="0" smtClean="0"/>
            <a:t>Process Study and Documentation</a:t>
          </a:r>
          <a:endParaRPr lang="en-US" sz="1300" dirty="0"/>
        </a:p>
      </dgm:t>
    </dgm:pt>
    <dgm:pt modelId="{C23AD7AD-BF1E-46E0-80A2-4C72B69E6A94}" type="parTrans" cxnId="{B3FD4FF3-69F9-479D-908F-4741A2661E1B}">
      <dgm:prSet/>
      <dgm:spPr/>
      <dgm:t>
        <a:bodyPr/>
        <a:lstStyle/>
        <a:p>
          <a:endParaRPr lang="en-US"/>
        </a:p>
      </dgm:t>
    </dgm:pt>
    <dgm:pt modelId="{E7A0C849-F34B-45C1-B8FC-DBA10402BE05}" type="sibTrans" cxnId="{B3FD4FF3-69F9-479D-908F-4741A2661E1B}">
      <dgm:prSet/>
      <dgm:spPr/>
      <dgm:t>
        <a:bodyPr/>
        <a:lstStyle/>
        <a:p>
          <a:endParaRPr lang="en-US"/>
        </a:p>
      </dgm:t>
    </dgm:pt>
    <dgm:pt modelId="{7203D333-F47D-4423-9C1A-C0DABA43755F}">
      <dgm:prSet phldrT="[Text]" custT="1"/>
      <dgm:spPr/>
      <dgm:t>
        <a:bodyPr/>
        <a:lstStyle/>
        <a:p>
          <a:r>
            <a:rPr lang="en-US" sz="1300" dirty="0" smtClean="0"/>
            <a:t>Process Analysis</a:t>
          </a:r>
          <a:endParaRPr lang="en-US" sz="1300" dirty="0"/>
        </a:p>
      </dgm:t>
    </dgm:pt>
    <dgm:pt modelId="{A52B8411-7499-4950-8E24-D80E35ED093C}" type="parTrans" cxnId="{8D2B73A2-CB2E-4E0F-B0E6-CB862F677CAE}">
      <dgm:prSet/>
      <dgm:spPr/>
      <dgm:t>
        <a:bodyPr/>
        <a:lstStyle/>
        <a:p>
          <a:endParaRPr lang="en-US"/>
        </a:p>
      </dgm:t>
    </dgm:pt>
    <dgm:pt modelId="{E55E5103-811D-4B95-A548-8F6C018B77F7}" type="sibTrans" cxnId="{8D2B73A2-CB2E-4E0F-B0E6-CB862F677CAE}">
      <dgm:prSet/>
      <dgm:spPr/>
      <dgm:t>
        <a:bodyPr/>
        <a:lstStyle/>
        <a:p>
          <a:endParaRPr lang="en-US"/>
        </a:p>
      </dgm:t>
    </dgm:pt>
    <dgm:pt modelId="{180C483C-B9FA-4F1A-9626-02529D7851F0}">
      <dgm:prSet phldrT="[Text]" custT="1"/>
      <dgm:spPr/>
      <dgm:t>
        <a:bodyPr/>
        <a:lstStyle/>
        <a:p>
          <a:r>
            <a:rPr lang="en-US" sz="1300" dirty="0" smtClean="0"/>
            <a:t>Process Reengineering &amp; Defining To-be processes</a:t>
          </a:r>
          <a:endParaRPr lang="en-US" sz="1300" dirty="0"/>
        </a:p>
      </dgm:t>
    </dgm:pt>
    <dgm:pt modelId="{85E56DA0-73CC-44F9-8AE2-AA1DB8BFA4CF}" type="parTrans" cxnId="{B668EB66-68C1-4E2E-B1D7-FAADE2A320F0}">
      <dgm:prSet/>
      <dgm:spPr/>
      <dgm:t>
        <a:bodyPr/>
        <a:lstStyle/>
        <a:p>
          <a:endParaRPr lang="en-US"/>
        </a:p>
      </dgm:t>
    </dgm:pt>
    <dgm:pt modelId="{5264582D-B6C7-4C93-B6BC-2343A8F23005}" type="sibTrans" cxnId="{B668EB66-68C1-4E2E-B1D7-FAADE2A320F0}">
      <dgm:prSet/>
      <dgm:spPr/>
      <dgm:t>
        <a:bodyPr/>
        <a:lstStyle/>
        <a:p>
          <a:endParaRPr lang="en-US"/>
        </a:p>
      </dgm:t>
    </dgm:pt>
    <dgm:pt modelId="{B3B62AB7-D0EE-4A45-984C-DB38E9034C2F}">
      <dgm:prSet phldrT="[Text]"/>
      <dgm:spPr/>
      <dgm:t>
        <a:bodyPr/>
        <a:lstStyle/>
        <a:p>
          <a:r>
            <a:rPr lang="en-US" dirty="0" smtClean="0"/>
            <a:t>Process implementation  / IT enablement &amp; validation</a:t>
          </a:r>
          <a:endParaRPr lang="en-US" dirty="0"/>
        </a:p>
      </dgm:t>
    </dgm:pt>
    <dgm:pt modelId="{E0EA01B9-A7A1-4ABB-B995-FB204F718310}" type="parTrans" cxnId="{B58A954C-E736-4AFF-94A4-557E8AC8E949}">
      <dgm:prSet/>
      <dgm:spPr/>
      <dgm:t>
        <a:bodyPr/>
        <a:lstStyle/>
        <a:p>
          <a:endParaRPr lang="en-US"/>
        </a:p>
      </dgm:t>
    </dgm:pt>
    <dgm:pt modelId="{333CD1DE-F0BD-47D1-B14E-81084DC307CC}" type="sibTrans" cxnId="{B58A954C-E736-4AFF-94A4-557E8AC8E949}">
      <dgm:prSet/>
      <dgm:spPr/>
      <dgm:t>
        <a:bodyPr/>
        <a:lstStyle/>
        <a:p>
          <a:endParaRPr lang="en-US"/>
        </a:p>
      </dgm:t>
    </dgm:pt>
    <dgm:pt modelId="{BEC41326-06AD-4007-A768-32EB78B96D4B}">
      <dgm:prSet phldrT="[Text]" custT="1"/>
      <dgm:spPr/>
      <dgm:t>
        <a:bodyPr/>
        <a:lstStyle/>
        <a:p>
          <a:r>
            <a:rPr lang="en-US" sz="1300" dirty="0" smtClean="0"/>
            <a:t>Problem Identification and Definition</a:t>
          </a:r>
          <a:endParaRPr lang="en-US" sz="1300" dirty="0"/>
        </a:p>
      </dgm:t>
    </dgm:pt>
    <dgm:pt modelId="{149CC467-69FE-41E4-A54C-1C2B30A2A96F}" type="parTrans" cxnId="{4C78528F-2C29-4925-AABB-09F8BE8D93E9}">
      <dgm:prSet/>
      <dgm:spPr/>
      <dgm:t>
        <a:bodyPr/>
        <a:lstStyle/>
        <a:p>
          <a:endParaRPr lang="en-US"/>
        </a:p>
      </dgm:t>
    </dgm:pt>
    <dgm:pt modelId="{8F4F6B09-9C11-4688-BB28-70892C3CC0C0}" type="sibTrans" cxnId="{4C78528F-2C29-4925-AABB-09F8BE8D93E9}">
      <dgm:prSet/>
      <dgm:spPr/>
      <dgm:t>
        <a:bodyPr/>
        <a:lstStyle/>
        <a:p>
          <a:endParaRPr lang="en-US"/>
        </a:p>
      </dgm:t>
    </dgm:pt>
    <dgm:pt modelId="{756C87B1-6403-4A79-832E-A18CA3C40939}">
      <dgm:prSet phldrT="[Text]" custT="1"/>
      <dgm:spPr/>
      <dgm:t>
        <a:bodyPr/>
        <a:lstStyle/>
        <a:p>
          <a:r>
            <a:rPr lang="en-US" sz="1300" dirty="0" smtClean="0"/>
            <a:t>Define vision and objectives for GPR</a:t>
          </a:r>
          <a:endParaRPr lang="en-US" sz="1300" dirty="0"/>
        </a:p>
      </dgm:t>
    </dgm:pt>
    <dgm:pt modelId="{15B1BF6C-4D02-41A8-B244-0439A468E662}" type="parTrans" cxnId="{C898D50C-245A-4AE3-90E9-63DEF05151E6}">
      <dgm:prSet/>
      <dgm:spPr/>
      <dgm:t>
        <a:bodyPr/>
        <a:lstStyle/>
        <a:p>
          <a:endParaRPr lang="en-US"/>
        </a:p>
      </dgm:t>
    </dgm:pt>
    <dgm:pt modelId="{2C3FF973-2EDF-4605-9A99-7EE958A4D3CB}" type="sibTrans" cxnId="{C898D50C-245A-4AE3-90E9-63DEF05151E6}">
      <dgm:prSet/>
      <dgm:spPr/>
      <dgm:t>
        <a:bodyPr/>
        <a:lstStyle/>
        <a:p>
          <a:endParaRPr lang="en-US"/>
        </a:p>
      </dgm:t>
    </dgm:pt>
    <dgm:pt modelId="{BFCC2AAB-BAD2-43A4-B6FC-22756B1588F4}" type="pres">
      <dgm:prSet presAssocID="{68CE5BF0-5948-4D43-B21D-D6045280BAA2}" presName="CompostProcess" presStyleCnt="0">
        <dgm:presLayoutVars>
          <dgm:dir/>
          <dgm:resizeHandles val="exact"/>
        </dgm:presLayoutVars>
      </dgm:prSet>
      <dgm:spPr/>
    </dgm:pt>
    <dgm:pt modelId="{53EFB1D1-8ADF-4EB7-9C48-AB47B97925F7}" type="pres">
      <dgm:prSet presAssocID="{68CE5BF0-5948-4D43-B21D-D6045280BAA2}" presName="arrow" presStyleLbl="bgShp" presStyleIdx="0" presStyleCnt="1" custScaleX="117647"/>
      <dgm:spPr>
        <a:solidFill>
          <a:srgbClr val="CCCCFF"/>
        </a:solidFill>
      </dgm:spPr>
    </dgm:pt>
    <dgm:pt modelId="{F06B7007-9579-4FED-BEDA-E835CAF4B6E3}" type="pres">
      <dgm:prSet presAssocID="{68CE5BF0-5948-4D43-B21D-D6045280BAA2}" presName="linearProcess" presStyleCnt="0"/>
      <dgm:spPr/>
    </dgm:pt>
    <dgm:pt modelId="{F36D76AA-7ABA-4B51-A0BC-0654BFA44B26}" type="pres">
      <dgm:prSet presAssocID="{BEC41326-06AD-4007-A768-32EB78B96D4B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A6021E-907F-4816-84D6-4EECB88218DB}" type="pres">
      <dgm:prSet presAssocID="{8F4F6B09-9C11-4688-BB28-70892C3CC0C0}" presName="sibTrans" presStyleCnt="0"/>
      <dgm:spPr/>
    </dgm:pt>
    <dgm:pt modelId="{AAB7F9CF-83DE-4E6A-8554-907C85F96C48}" type="pres">
      <dgm:prSet presAssocID="{756C87B1-6403-4A79-832E-A18CA3C40939}" presName="textNode" presStyleLbl="node1" presStyleIdx="1" presStyleCnt="6" custLinFactNeighborX="20177" custLinFactNeighborY="21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B7461C-3BCC-4362-91E1-DC45A2B93346}" type="pres">
      <dgm:prSet presAssocID="{2C3FF973-2EDF-4605-9A99-7EE958A4D3CB}" presName="sibTrans" presStyleCnt="0"/>
      <dgm:spPr/>
    </dgm:pt>
    <dgm:pt modelId="{32EA2B08-E5B8-4CE5-8838-D20FE49232C7}" type="pres">
      <dgm:prSet presAssocID="{1B48BEED-B54D-422C-BDC8-D3F352CB63CE}" presName="textNode" presStyleLbl="node1" presStyleIdx="2" presStyleCnt="6" custLinFactNeighborX="128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E67499-0ABA-4F1E-BE89-BB3A706912CF}" type="pres">
      <dgm:prSet presAssocID="{E7A0C849-F34B-45C1-B8FC-DBA10402BE05}" presName="sibTrans" presStyleCnt="0"/>
      <dgm:spPr/>
    </dgm:pt>
    <dgm:pt modelId="{27199129-94F2-4895-9BE4-DB092708CCF6}" type="pres">
      <dgm:prSet presAssocID="{7203D333-F47D-4423-9C1A-C0DABA43755F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2E18E8-035C-4B11-8E34-959EDB704222}" type="pres">
      <dgm:prSet presAssocID="{E55E5103-811D-4B95-A548-8F6C018B77F7}" presName="sibTrans" presStyleCnt="0"/>
      <dgm:spPr/>
    </dgm:pt>
    <dgm:pt modelId="{D63DB03A-E832-410C-99A5-38316149A942}" type="pres">
      <dgm:prSet presAssocID="{180C483C-B9FA-4F1A-9626-02529D7851F0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43528A-C6D7-41EF-A1DE-62A17FA1A4D1}" type="pres">
      <dgm:prSet presAssocID="{5264582D-B6C7-4C93-B6BC-2343A8F23005}" presName="sibTrans" presStyleCnt="0"/>
      <dgm:spPr/>
    </dgm:pt>
    <dgm:pt modelId="{E74CCD70-881C-4CEC-86BB-9FA10DE3F7CE}" type="pres">
      <dgm:prSet presAssocID="{B3B62AB7-D0EE-4A45-984C-DB38E9034C2F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3A21BD-505D-9446-BC09-D55352138B78}" type="presOf" srcId="{68CE5BF0-5948-4D43-B21D-D6045280BAA2}" destId="{BFCC2AAB-BAD2-43A4-B6FC-22756B1588F4}" srcOrd="0" destOrd="0" presId="urn:microsoft.com/office/officeart/2005/8/layout/hProcess9"/>
    <dgm:cxn modelId="{B3FD4FF3-69F9-479D-908F-4741A2661E1B}" srcId="{68CE5BF0-5948-4D43-B21D-D6045280BAA2}" destId="{1B48BEED-B54D-422C-BDC8-D3F352CB63CE}" srcOrd="2" destOrd="0" parTransId="{C23AD7AD-BF1E-46E0-80A2-4C72B69E6A94}" sibTransId="{E7A0C849-F34B-45C1-B8FC-DBA10402BE05}"/>
    <dgm:cxn modelId="{4C78528F-2C29-4925-AABB-09F8BE8D93E9}" srcId="{68CE5BF0-5948-4D43-B21D-D6045280BAA2}" destId="{BEC41326-06AD-4007-A768-32EB78B96D4B}" srcOrd="0" destOrd="0" parTransId="{149CC467-69FE-41E4-A54C-1C2B30A2A96F}" sibTransId="{8F4F6B09-9C11-4688-BB28-70892C3CC0C0}"/>
    <dgm:cxn modelId="{B58A954C-E736-4AFF-94A4-557E8AC8E949}" srcId="{68CE5BF0-5948-4D43-B21D-D6045280BAA2}" destId="{B3B62AB7-D0EE-4A45-984C-DB38E9034C2F}" srcOrd="5" destOrd="0" parTransId="{E0EA01B9-A7A1-4ABB-B995-FB204F718310}" sibTransId="{333CD1DE-F0BD-47D1-B14E-81084DC307CC}"/>
    <dgm:cxn modelId="{06FC0574-D67F-E34C-8F14-36CC01C31A2A}" type="presOf" srcId="{BEC41326-06AD-4007-A768-32EB78B96D4B}" destId="{F36D76AA-7ABA-4B51-A0BC-0654BFA44B26}" srcOrd="0" destOrd="0" presId="urn:microsoft.com/office/officeart/2005/8/layout/hProcess9"/>
    <dgm:cxn modelId="{8D2B73A2-CB2E-4E0F-B0E6-CB862F677CAE}" srcId="{68CE5BF0-5948-4D43-B21D-D6045280BAA2}" destId="{7203D333-F47D-4423-9C1A-C0DABA43755F}" srcOrd="3" destOrd="0" parTransId="{A52B8411-7499-4950-8E24-D80E35ED093C}" sibTransId="{E55E5103-811D-4B95-A548-8F6C018B77F7}"/>
    <dgm:cxn modelId="{2769318D-5CBA-E641-91C6-96E6B2A7079F}" type="presOf" srcId="{1B48BEED-B54D-422C-BDC8-D3F352CB63CE}" destId="{32EA2B08-E5B8-4CE5-8838-D20FE49232C7}" srcOrd="0" destOrd="0" presId="urn:microsoft.com/office/officeart/2005/8/layout/hProcess9"/>
    <dgm:cxn modelId="{B668EB66-68C1-4E2E-B1D7-FAADE2A320F0}" srcId="{68CE5BF0-5948-4D43-B21D-D6045280BAA2}" destId="{180C483C-B9FA-4F1A-9626-02529D7851F0}" srcOrd="4" destOrd="0" parTransId="{85E56DA0-73CC-44F9-8AE2-AA1DB8BFA4CF}" sibTransId="{5264582D-B6C7-4C93-B6BC-2343A8F23005}"/>
    <dgm:cxn modelId="{C898D50C-245A-4AE3-90E9-63DEF05151E6}" srcId="{68CE5BF0-5948-4D43-B21D-D6045280BAA2}" destId="{756C87B1-6403-4A79-832E-A18CA3C40939}" srcOrd="1" destOrd="0" parTransId="{15B1BF6C-4D02-41A8-B244-0439A468E662}" sibTransId="{2C3FF973-2EDF-4605-9A99-7EE958A4D3CB}"/>
    <dgm:cxn modelId="{F6602DD7-E878-5F46-B54C-C209B170C2BC}" type="presOf" srcId="{7203D333-F47D-4423-9C1A-C0DABA43755F}" destId="{27199129-94F2-4895-9BE4-DB092708CCF6}" srcOrd="0" destOrd="0" presId="urn:microsoft.com/office/officeart/2005/8/layout/hProcess9"/>
    <dgm:cxn modelId="{05E26A82-DBC9-4241-9565-A4CA3B22B7F8}" type="presOf" srcId="{B3B62AB7-D0EE-4A45-984C-DB38E9034C2F}" destId="{E74CCD70-881C-4CEC-86BB-9FA10DE3F7CE}" srcOrd="0" destOrd="0" presId="urn:microsoft.com/office/officeart/2005/8/layout/hProcess9"/>
    <dgm:cxn modelId="{2CE9C257-B711-804B-92E0-5E2593E89E84}" type="presOf" srcId="{756C87B1-6403-4A79-832E-A18CA3C40939}" destId="{AAB7F9CF-83DE-4E6A-8554-907C85F96C48}" srcOrd="0" destOrd="0" presId="urn:microsoft.com/office/officeart/2005/8/layout/hProcess9"/>
    <dgm:cxn modelId="{6C7B1984-F22D-D545-903F-BFAD7128CAF5}" type="presOf" srcId="{180C483C-B9FA-4F1A-9626-02529D7851F0}" destId="{D63DB03A-E832-410C-99A5-38316149A942}" srcOrd="0" destOrd="0" presId="urn:microsoft.com/office/officeart/2005/8/layout/hProcess9"/>
    <dgm:cxn modelId="{0FA54059-EC00-2242-BFDD-4BE03D4F5A06}" type="presParOf" srcId="{BFCC2AAB-BAD2-43A4-B6FC-22756B1588F4}" destId="{53EFB1D1-8ADF-4EB7-9C48-AB47B97925F7}" srcOrd="0" destOrd="0" presId="urn:microsoft.com/office/officeart/2005/8/layout/hProcess9"/>
    <dgm:cxn modelId="{CE0A1935-6971-8B47-A6F8-FF9A68D0ABBA}" type="presParOf" srcId="{BFCC2AAB-BAD2-43A4-B6FC-22756B1588F4}" destId="{F06B7007-9579-4FED-BEDA-E835CAF4B6E3}" srcOrd="1" destOrd="0" presId="urn:microsoft.com/office/officeart/2005/8/layout/hProcess9"/>
    <dgm:cxn modelId="{4209048E-86F1-FA41-BA7F-6C27D8B7B606}" type="presParOf" srcId="{F06B7007-9579-4FED-BEDA-E835CAF4B6E3}" destId="{F36D76AA-7ABA-4B51-A0BC-0654BFA44B26}" srcOrd="0" destOrd="0" presId="urn:microsoft.com/office/officeart/2005/8/layout/hProcess9"/>
    <dgm:cxn modelId="{9CA16D17-5CC6-9A4A-8E4E-9CDA069C5327}" type="presParOf" srcId="{F06B7007-9579-4FED-BEDA-E835CAF4B6E3}" destId="{66A6021E-907F-4816-84D6-4EECB88218DB}" srcOrd="1" destOrd="0" presId="urn:microsoft.com/office/officeart/2005/8/layout/hProcess9"/>
    <dgm:cxn modelId="{A26AEB97-2F86-C44C-929B-CFB65CCFA30E}" type="presParOf" srcId="{F06B7007-9579-4FED-BEDA-E835CAF4B6E3}" destId="{AAB7F9CF-83DE-4E6A-8554-907C85F96C48}" srcOrd="2" destOrd="0" presId="urn:microsoft.com/office/officeart/2005/8/layout/hProcess9"/>
    <dgm:cxn modelId="{9EDB5D74-1478-174D-A29D-BC3807DE1E2C}" type="presParOf" srcId="{F06B7007-9579-4FED-BEDA-E835CAF4B6E3}" destId="{57B7461C-3BCC-4362-91E1-DC45A2B93346}" srcOrd="3" destOrd="0" presId="urn:microsoft.com/office/officeart/2005/8/layout/hProcess9"/>
    <dgm:cxn modelId="{B47DCD35-E27A-F549-985D-799F4C9D47CE}" type="presParOf" srcId="{F06B7007-9579-4FED-BEDA-E835CAF4B6E3}" destId="{32EA2B08-E5B8-4CE5-8838-D20FE49232C7}" srcOrd="4" destOrd="0" presId="urn:microsoft.com/office/officeart/2005/8/layout/hProcess9"/>
    <dgm:cxn modelId="{F42BA7B4-40E1-874A-806F-6F3FE8A3EB51}" type="presParOf" srcId="{F06B7007-9579-4FED-BEDA-E835CAF4B6E3}" destId="{10E67499-0ABA-4F1E-BE89-BB3A706912CF}" srcOrd="5" destOrd="0" presId="urn:microsoft.com/office/officeart/2005/8/layout/hProcess9"/>
    <dgm:cxn modelId="{04360C94-5279-BE46-943B-62C34CC7BBC4}" type="presParOf" srcId="{F06B7007-9579-4FED-BEDA-E835CAF4B6E3}" destId="{27199129-94F2-4895-9BE4-DB092708CCF6}" srcOrd="6" destOrd="0" presId="urn:microsoft.com/office/officeart/2005/8/layout/hProcess9"/>
    <dgm:cxn modelId="{8E8A3D44-8C55-C74E-8856-9C7C91D3A6A6}" type="presParOf" srcId="{F06B7007-9579-4FED-BEDA-E835CAF4B6E3}" destId="{AA2E18E8-035C-4B11-8E34-959EDB704222}" srcOrd="7" destOrd="0" presId="urn:microsoft.com/office/officeart/2005/8/layout/hProcess9"/>
    <dgm:cxn modelId="{53D87694-D6EF-1D44-9E3A-6D9F7B064554}" type="presParOf" srcId="{F06B7007-9579-4FED-BEDA-E835CAF4B6E3}" destId="{D63DB03A-E832-410C-99A5-38316149A942}" srcOrd="8" destOrd="0" presId="urn:microsoft.com/office/officeart/2005/8/layout/hProcess9"/>
    <dgm:cxn modelId="{4D715142-40A9-224C-B9EE-7A1A6564F86A}" type="presParOf" srcId="{F06B7007-9579-4FED-BEDA-E835CAF4B6E3}" destId="{9043528A-C6D7-41EF-A1DE-62A17FA1A4D1}" srcOrd="9" destOrd="0" presId="urn:microsoft.com/office/officeart/2005/8/layout/hProcess9"/>
    <dgm:cxn modelId="{225F2EE6-88E9-9F44-8538-B793415F8A6A}" type="presParOf" srcId="{F06B7007-9579-4FED-BEDA-E835CAF4B6E3}" destId="{E74CCD70-881C-4CEC-86BB-9FA10DE3F7CE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8CE5BF0-5948-4D43-B21D-D6045280BAA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1B48BEED-B54D-422C-BDC8-D3F352CB63CE}">
      <dgm:prSet phldrT="[Text]" custT="1"/>
      <dgm:spPr/>
      <dgm:t>
        <a:bodyPr/>
        <a:lstStyle/>
        <a:p>
          <a:r>
            <a:rPr lang="en-US" sz="1300" dirty="0" smtClean="0"/>
            <a:t>Process Study and Documentation</a:t>
          </a:r>
          <a:endParaRPr lang="en-US" sz="1300" dirty="0"/>
        </a:p>
      </dgm:t>
    </dgm:pt>
    <dgm:pt modelId="{C23AD7AD-BF1E-46E0-80A2-4C72B69E6A94}" type="parTrans" cxnId="{B3FD4FF3-69F9-479D-908F-4741A2661E1B}">
      <dgm:prSet/>
      <dgm:spPr/>
      <dgm:t>
        <a:bodyPr/>
        <a:lstStyle/>
        <a:p>
          <a:endParaRPr lang="en-US"/>
        </a:p>
      </dgm:t>
    </dgm:pt>
    <dgm:pt modelId="{E7A0C849-F34B-45C1-B8FC-DBA10402BE05}" type="sibTrans" cxnId="{B3FD4FF3-69F9-479D-908F-4741A2661E1B}">
      <dgm:prSet/>
      <dgm:spPr/>
      <dgm:t>
        <a:bodyPr/>
        <a:lstStyle/>
        <a:p>
          <a:endParaRPr lang="en-US"/>
        </a:p>
      </dgm:t>
    </dgm:pt>
    <dgm:pt modelId="{7203D333-F47D-4423-9C1A-C0DABA43755F}">
      <dgm:prSet phldrT="[Text]" custT="1"/>
      <dgm:spPr/>
      <dgm:t>
        <a:bodyPr/>
        <a:lstStyle/>
        <a:p>
          <a:r>
            <a:rPr lang="en-US" sz="1300" dirty="0" smtClean="0"/>
            <a:t>Process Analysis</a:t>
          </a:r>
          <a:endParaRPr lang="en-US" sz="1300" dirty="0"/>
        </a:p>
      </dgm:t>
    </dgm:pt>
    <dgm:pt modelId="{A52B8411-7499-4950-8E24-D80E35ED093C}" type="parTrans" cxnId="{8D2B73A2-CB2E-4E0F-B0E6-CB862F677CAE}">
      <dgm:prSet/>
      <dgm:spPr/>
      <dgm:t>
        <a:bodyPr/>
        <a:lstStyle/>
        <a:p>
          <a:endParaRPr lang="en-US"/>
        </a:p>
      </dgm:t>
    </dgm:pt>
    <dgm:pt modelId="{E55E5103-811D-4B95-A548-8F6C018B77F7}" type="sibTrans" cxnId="{8D2B73A2-CB2E-4E0F-B0E6-CB862F677CAE}">
      <dgm:prSet/>
      <dgm:spPr/>
      <dgm:t>
        <a:bodyPr/>
        <a:lstStyle/>
        <a:p>
          <a:endParaRPr lang="en-US"/>
        </a:p>
      </dgm:t>
    </dgm:pt>
    <dgm:pt modelId="{180C483C-B9FA-4F1A-9626-02529D7851F0}">
      <dgm:prSet phldrT="[Text]" custT="1"/>
      <dgm:spPr/>
      <dgm:t>
        <a:bodyPr/>
        <a:lstStyle/>
        <a:p>
          <a:r>
            <a:rPr lang="en-US" sz="1300" dirty="0" smtClean="0"/>
            <a:t>Process Re-engineering &amp; Defining To-be processes</a:t>
          </a:r>
          <a:endParaRPr lang="en-US" sz="1300" dirty="0"/>
        </a:p>
      </dgm:t>
    </dgm:pt>
    <dgm:pt modelId="{85E56DA0-73CC-44F9-8AE2-AA1DB8BFA4CF}" type="parTrans" cxnId="{B668EB66-68C1-4E2E-B1D7-FAADE2A320F0}">
      <dgm:prSet/>
      <dgm:spPr/>
      <dgm:t>
        <a:bodyPr/>
        <a:lstStyle/>
        <a:p>
          <a:endParaRPr lang="en-US"/>
        </a:p>
      </dgm:t>
    </dgm:pt>
    <dgm:pt modelId="{5264582D-B6C7-4C93-B6BC-2343A8F23005}" type="sibTrans" cxnId="{B668EB66-68C1-4E2E-B1D7-FAADE2A320F0}">
      <dgm:prSet/>
      <dgm:spPr/>
      <dgm:t>
        <a:bodyPr/>
        <a:lstStyle/>
        <a:p>
          <a:endParaRPr lang="en-US"/>
        </a:p>
      </dgm:t>
    </dgm:pt>
    <dgm:pt modelId="{B3B62AB7-D0EE-4A45-984C-DB38E9034C2F}">
      <dgm:prSet phldrT="[Text]"/>
      <dgm:spPr/>
      <dgm:t>
        <a:bodyPr/>
        <a:lstStyle/>
        <a:p>
          <a:r>
            <a:rPr lang="en-US" dirty="0" smtClean="0"/>
            <a:t>Process implementation  / IT enablement &amp; validation</a:t>
          </a:r>
          <a:endParaRPr lang="en-US" dirty="0"/>
        </a:p>
      </dgm:t>
    </dgm:pt>
    <dgm:pt modelId="{E0EA01B9-A7A1-4ABB-B995-FB204F718310}" type="parTrans" cxnId="{B58A954C-E736-4AFF-94A4-557E8AC8E949}">
      <dgm:prSet/>
      <dgm:spPr/>
      <dgm:t>
        <a:bodyPr/>
        <a:lstStyle/>
        <a:p>
          <a:endParaRPr lang="en-US"/>
        </a:p>
      </dgm:t>
    </dgm:pt>
    <dgm:pt modelId="{333CD1DE-F0BD-47D1-B14E-81084DC307CC}" type="sibTrans" cxnId="{B58A954C-E736-4AFF-94A4-557E8AC8E949}">
      <dgm:prSet/>
      <dgm:spPr/>
      <dgm:t>
        <a:bodyPr/>
        <a:lstStyle/>
        <a:p>
          <a:endParaRPr lang="en-US"/>
        </a:p>
      </dgm:t>
    </dgm:pt>
    <dgm:pt modelId="{BEC41326-06AD-4007-A768-32EB78B96D4B}">
      <dgm:prSet phldrT="[Text]" custT="1"/>
      <dgm:spPr/>
      <dgm:t>
        <a:bodyPr/>
        <a:lstStyle/>
        <a:p>
          <a:r>
            <a:rPr lang="en-US" sz="1300" dirty="0" smtClean="0"/>
            <a:t>Problem Identification and Definition</a:t>
          </a:r>
          <a:endParaRPr lang="en-US" sz="1300" dirty="0"/>
        </a:p>
      </dgm:t>
    </dgm:pt>
    <dgm:pt modelId="{149CC467-69FE-41E4-A54C-1C2B30A2A96F}" type="parTrans" cxnId="{4C78528F-2C29-4925-AABB-09F8BE8D93E9}">
      <dgm:prSet/>
      <dgm:spPr/>
      <dgm:t>
        <a:bodyPr/>
        <a:lstStyle/>
        <a:p>
          <a:endParaRPr lang="en-US"/>
        </a:p>
      </dgm:t>
    </dgm:pt>
    <dgm:pt modelId="{8F4F6B09-9C11-4688-BB28-70892C3CC0C0}" type="sibTrans" cxnId="{4C78528F-2C29-4925-AABB-09F8BE8D93E9}">
      <dgm:prSet/>
      <dgm:spPr/>
      <dgm:t>
        <a:bodyPr/>
        <a:lstStyle/>
        <a:p>
          <a:endParaRPr lang="en-US"/>
        </a:p>
      </dgm:t>
    </dgm:pt>
    <dgm:pt modelId="{756C87B1-6403-4A79-832E-A18CA3C40939}">
      <dgm:prSet phldrT="[Text]" custT="1"/>
      <dgm:spPr/>
      <dgm:t>
        <a:bodyPr/>
        <a:lstStyle/>
        <a:p>
          <a:r>
            <a:rPr lang="en-US" sz="1300" dirty="0" smtClean="0"/>
            <a:t>Define vision and objectives for GPR</a:t>
          </a:r>
          <a:endParaRPr lang="en-US" sz="1300" dirty="0"/>
        </a:p>
      </dgm:t>
    </dgm:pt>
    <dgm:pt modelId="{15B1BF6C-4D02-41A8-B244-0439A468E662}" type="parTrans" cxnId="{C898D50C-245A-4AE3-90E9-63DEF05151E6}">
      <dgm:prSet/>
      <dgm:spPr/>
      <dgm:t>
        <a:bodyPr/>
        <a:lstStyle/>
        <a:p>
          <a:endParaRPr lang="en-US"/>
        </a:p>
      </dgm:t>
    </dgm:pt>
    <dgm:pt modelId="{2C3FF973-2EDF-4605-9A99-7EE958A4D3CB}" type="sibTrans" cxnId="{C898D50C-245A-4AE3-90E9-63DEF05151E6}">
      <dgm:prSet/>
      <dgm:spPr/>
      <dgm:t>
        <a:bodyPr/>
        <a:lstStyle/>
        <a:p>
          <a:endParaRPr lang="en-US"/>
        </a:p>
      </dgm:t>
    </dgm:pt>
    <dgm:pt modelId="{BFCC2AAB-BAD2-43A4-B6FC-22756B1588F4}" type="pres">
      <dgm:prSet presAssocID="{68CE5BF0-5948-4D43-B21D-D6045280BAA2}" presName="CompostProcess" presStyleCnt="0">
        <dgm:presLayoutVars>
          <dgm:dir/>
          <dgm:resizeHandles val="exact"/>
        </dgm:presLayoutVars>
      </dgm:prSet>
      <dgm:spPr/>
    </dgm:pt>
    <dgm:pt modelId="{53EFB1D1-8ADF-4EB7-9C48-AB47B97925F7}" type="pres">
      <dgm:prSet presAssocID="{68CE5BF0-5948-4D43-B21D-D6045280BAA2}" presName="arrow" presStyleLbl="bgShp" presStyleIdx="0" presStyleCnt="1" custScaleX="117647"/>
      <dgm:spPr>
        <a:solidFill>
          <a:srgbClr val="CCCCFF"/>
        </a:solidFill>
      </dgm:spPr>
    </dgm:pt>
    <dgm:pt modelId="{F06B7007-9579-4FED-BEDA-E835CAF4B6E3}" type="pres">
      <dgm:prSet presAssocID="{68CE5BF0-5948-4D43-B21D-D6045280BAA2}" presName="linearProcess" presStyleCnt="0"/>
      <dgm:spPr/>
    </dgm:pt>
    <dgm:pt modelId="{F36D76AA-7ABA-4B51-A0BC-0654BFA44B26}" type="pres">
      <dgm:prSet presAssocID="{BEC41326-06AD-4007-A768-32EB78B96D4B}" presName="tex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A6021E-907F-4816-84D6-4EECB88218DB}" type="pres">
      <dgm:prSet presAssocID="{8F4F6B09-9C11-4688-BB28-70892C3CC0C0}" presName="sibTrans" presStyleCnt="0"/>
      <dgm:spPr/>
    </dgm:pt>
    <dgm:pt modelId="{AAB7F9CF-83DE-4E6A-8554-907C85F96C48}" type="pres">
      <dgm:prSet presAssocID="{756C87B1-6403-4A79-832E-A18CA3C40939}" presName="textNode" presStyleLbl="node1" presStyleIdx="1" presStyleCnt="6" custLinFactNeighborX="20177" custLinFactNeighborY="219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B7461C-3BCC-4362-91E1-DC45A2B93346}" type="pres">
      <dgm:prSet presAssocID="{2C3FF973-2EDF-4605-9A99-7EE958A4D3CB}" presName="sibTrans" presStyleCnt="0"/>
      <dgm:spPr/>
    </dgm:pt>
    <dgm:pt modelId="{32EA2B08-E5B8-4CE5-8838-D20FE49232C7}" type="pres">
      <dgm:prSet presAssocID="{1B48BEED-B54D-422C-BDC8-D3F352CB63CE}" presName="textNode" presStyleLbl="node1" presStyleIdx="2" presStyleCnt="6" custLinFactNeighborX="128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E67499-0ABA-4F1E-BE89-BB3A706912CF}" type="pres">
      <dgm:prSet presAssocID="{E7A0C849-F34B-45C1-B8FC-DBA10402BE05}" presName="sibTrans" presStyleCnt="0"/>
      <dgm:spPr/>
    </dgm:pt>
    <dgm:pt modelId="{27199129-94F2-4895-9BE4-DB092708CCF6}" type="pres">
      <dgm:prSet presAssocID="{7203D333-F47D-4423-9C1A-C0DABA43755F}" presName="text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2E18E8-035C-4B11-8E34-959EDB704222}" type="pres">
      <dgm:prSet presAssocID="{E55E5103-811D-4B95-A548-8F6C018B77F7}" presName="sibTrans" presStyleCnt="0"/>
      <dgm:spPr/>
    </dgm:pt>
    <dgm:pt modelId="{D63DB03A-E832-410C-99A5-38316149A942}" type="pres">
      <dgm:prSet presAssocID="{180C483C-B9FA-4F1A-9626-02529D7851F0}" presName="text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43528A-C6D7-41EF-A1DE-62A17FA1A4D1}" type="pres">
      <dgm:prSet presAssocID="{5264582D-B6C7-4C93-B6BC-2343A8F23005}" presName="sibTrans" presStyleCnt="0"/>
      <dgm:spPr/>
    </dgm:pt>
    <dgm:pt modelId="{E74CCD70-881C-4CEC-86BB-9FA10DE3F7CE}" type="pres">
      <dgm:prSet presAssocID="{B3B62AB7-D0EE-4A45-984C-DB38E9034C2F}" presName="text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3FD4FF3-69F9-479D-908F-4741A2661E1B}" srcId="{68CE5BF0-5948-4D43-B21D-D6045280BAA2}" destId="{1B48BEED-B54D-422C-BDC8-D3F352CB63CE}" srcOrd="2" destOrd="0" parTransId="{C23AD7AD-BF1E-46E0-80A2-4C72B69E6A94}" sibTransId="{E7A0C849-F34B-45C1-B8FC-DBA10402BE05}"/>
    <dgm:cxn modelId="{D80AD9A7-B22C-7E43-ABC1-CB6C089134D4}" type="presOf" srcId="{68CE5BF0-5948-4D43-B21D-D6045280BAA2}" destId="{BFCC2AAB-BAD2-43A4-B6FC-22756B1588F4}" srcOrd="0" destOrd="0" presId="urn:microsoft.com/office/officeart/2005/8/layout/hProcess9"/>
    <dgm:cxn modelId="{4C78528F-2C29-4925-AABB-09F8BE8D93E9}" srcId="{68CE5BF0-5948-4D43-B21D-D6045280BAA2}" destId="{BEC41326-06AD-4007-A768-32EB78B96D4B}" srcOrd="0" destOrd="0" parTransId="{149CC467-69FE-41E4-A54C-1C2B30A2A96F}" sibTransId="{8F4F6B09-9C11-4688-BB28-70892C3CC0C0}"/>
    <dgm:cxn modelId="{40A9784A-1341-E043-B5DA-0217C24A2170}" type="presOf" srcId="{1B48BEED-B54D-422C-BDC8-D3F352CB63CE}" destId="{32EA2B08-E5B8-4CE5-8838-D20FE49232C7}" srcOrd="0" destOrd="0" presId="urn:microsoft.com/office/officeart/2005/8/layout/hProcess9"/>
    <dgm:cxn modelId="{B58A954C-E736-4AFF-94A4-557E8AC8E949}" srcId="{68CE5BF0-5948-4D43-B21D-D6045280BAA2}" destId="{B3B62AB7-D0EE-4A45-984C-DB38E9034C2F}" srcOrd="5" destOrd="0" parTransId="{E0EA01B9-A7A1-4ABB-B995-FB204F718310}" sibTransId="{333CD1DE-F0BD-47D1-B14E-81084DC307CC}"/>
    <dgm:cxn modelId="{CA1BD106-40A1-E442-A1AE-419A2B43615C}" type="presOf" srcId="{7203D333-F47D-4423-9C1A-C0DABA43755F}" destId="{27199129-94F2-4895-9BE4-DB092708CCF6}" srcOrd="0" destOrd="0" presId="urn:microsoft.com/office/officeart/2005/8/layout/hProcess9"/>
    <dgm:cxn modelId="{8D2B73A2-CB2E-4E0F-B0E6-CB862F677CAE}" srcId="{68CE5BF0-5948-4D43-B21D-D6045280BAA2}" destId="{7203D333-F47D-4423-9C1A-C0DABA43755F}" srcOrd="3" destOrd="0" parTransId="{A52B8411-7499-4950-8E24-D80E35ED093C}" sibTransId="{E55E5103-811D-4B95-A548-8F6C018B77F7}"/>
    <dgm:cxn modelId="{B668EB66-68C1-4E2E-B1D7-FAADE2A320F0}" srcId="{68CE5BF0-5948-4D43-B21D-D6045280BAA2}" destId="{180C483C-B9FA-4F1A-9626-02529D7851F0}" srcOrd="4" destOrd="0" parTransId="{85E56DA0-73CC-44F9-8AE2-AA1DB8BFA4CF}" sibTransId="{5264582D-B6C7-4C93-B6BC-2343A8F23005}"/>
    <dgm:cxn modelId="{7339E61C-3675-974D-BB97-4121119B33B9}" type="presOf" srcId="{B3B62AB7-D0EE-4A45-984C-DB38E9034C2F}" destId="{E74CCD70-881C-4CEC-86BB-9FA10DE3F7CE}" srcOrd="0" destOrd="0" presId="urn:microsoft.com/office/officeart/2005/8/layout/hProcess9"/>
    <dgm:cxn modelId="{C898D50C-245A-4AE3-90E9-63DEF05151E6}" srcId="{68CE5BF0-5948-4D43-B21D-D6045280BAA2}" destId="{756C87B1-6403-4A79-832E-A18CA3C40939}" srcOrd="1" destOrd="0" parTransId="{15B1BF6C-4D02-41A8-B244-0439A468E662}" sibTransId="{2C3FF973-2EDF-4605-9A99-7EE958A4D3CB}"/>
    <dgm:cxn modelId="{F26B16E4-7482-1840-92F0-DB0F9A4087C2}" type="presOf" srcId="{756C87B1-6403-4A79-832E-A18CA3C40939}" destId="{AAB7F9CF-83DE-4E6A-8554-907C85F96C48}" srcOrd="0" destOrd="0" presId="urn:microsoft.com/office/officeart/2005/8/layout/hProcess9"/>
    <dgm:cxn modelId="{7BDA7C5C-C2AD-FB4B-BB86-2114FFEA8C85}" type="presOf" srcId="{BEC41326-06AD-4007-A768-32EB78B96D4B}" destId="{F36D76AA-7ABA-4B51-A0BC-0654BFA44B26}" srcOrd="0" destOrd="0" presId="urn:microsoft.com/office/officeart/2005/8/layout/hProcess9"/>
    <dgm:cxn modelId="{BC4AC81C-4CCA-4843-AD7F-F071EF6FE31C}" type="presOf" srcId="{180C483C-B9FA-4F1A-9626-02529D7851F0}" destId="{D63DB03A-E832-410C-99A5-38316149A942}" srcOrd="0" destOrd="0" presId="urn:microsoft.com/office/officeart/2005/8/layout/hProcess9"/>
    <dgm:cxn modelId="{4BD5BE52-0432-364B-980B-04F69EE22643}" type="presParOf" srcId="{BFCC2AAB-BAD2-43A4-B6FC-22756B1588F4}" destId="{53EFB1D1-8ADF-4EB7-9C48-AB47B97925F7}" srcOrd="0" destOrd="0" presId="urn:microsoft.com/office/officeart/2005/8/layout/hProcess9"/>
    <dgm:cxn modelId="{C096B8F7-AE69-C143-B857-21267CEC188C}" type="presParOf" srcId="{BFCC2AAB-BAD2-43A4-B6FC-22756B1588F4}" destId="{F06B7007-9579-4FED-BEDA-E835CAF4B6E3}" srcOrd="1" destOrd="0" presId="urn:microsoft.com/office/officeart/2005/8/layout/hProcess9"/>
    <dgm:cxn modelId="{104A1DFA-6B50-A148-AE4F-3C1B4094E573}" type="presParOf" srcId="{F06B7007-9579-4FED-BEDA-E835CAF4B6E3}" destId="{F36D76AA-7ABA-4B51-A0BC-0654BFA44B26}" srcOrd="0" destOrd="0" presId="urn:microsoft.com/office/officeart/2005/8/layout/hProcess9"/>
    <dgm:cxn modelId="{2B47E2CE-456B-5048-A936-A69DCA99B839}" type="presParOf" srcId="{F06B7007-9579-4FED-BEDA-E835CAF4B6E3}" destId="{66A6021E-907F-4816-84D6-4EECB88218DB}" srcOrd="1" destOrd="0" presId="urn:microsoft.com/office/officeart/2005/8/layout/hProcess9"/>
    <dgm:cxn modelId="{8428D988-E0CA-6D41-87B1-27FF78B7B4A5}" type="presParOf" srcId="{F06B7007-9579-4FED-BEDA-E835CAF4B6E3}" destId="{AAB7F9CF-83DE-4E6A-8554-907C85F96C48}" srcOrd="2" destOrd="0" presId="urn:microsoft.com/office/officeart/2005/8/layout/hProcess9"/>
    <dgm:cxn modelId="{92290048-BA5C-DB44-A4FB-3A5DCFB3DA89}" type="presParOf" srcId="{F06B7007-9579-4FED-BEDA-E835CAF4B6E3}" destId="{57B7461C-3BCC-4362-91E1-DC45A2B93346}" srcOrd="3" destOrd="0" presId="urn:microsoft.com/office/officeart/2005/8/layout/hProcess9"/>
    <dgm:cxn modelId="{59E8A5B5-67B2-8049-B962-CED4D5136E81}" type="presParOf" srcId="{F06B7007-9579-4FED-BEDA-E835CAF4B6E3}" destId="{32EA2B08-E5B8-4CE5-8838-D20FE49232C7}" srcOrd="4" destOrd="0" presId="urn:microsoft.com/office/officeart/2005/8/layout/hProcess9"/>
    <dgm:cxn modelId="{009DE74A-4983-D94C-81D7-4E9D95E7CFF0}" type="presParOf" srcId="{F06B7007-9579-4FED-BEDA-E835CAF4B6E3}" destId="{10E67499-0ABA-4F1E-BE89-BB3A706912CF}" srcOrd="5" destOrd="0" presId="urn:microsoft.com/office/officeart/2005/8/layout/hProcess9"/>
    <dgm:cxn modelId="{E7BC93CE-B1DF-1948-9B15-94D8DF80475E}" type="presParOf" srcId="{F06B7007-9579-4FED-BEDA-E835CAF4B6E3}" destId="{27199129-94F2-4895-9BE4-DB092708CCF6}" srcOrd="6" destOrd="0" presId="urn:microsoft.com/office/officeart/2005/8/layout/hProcess9"/>
    <dgm:cxn modelId="{D0905FBA-5882-7D49-8208-BAE2456DA6B6}" type="presParOf" srcId="{F06B7007-9579-4FED-BEDA-E835CAF4B6E3}" destId="{AA2E18E8-035C-4B11-8E34-959EDB704222}" srcOrd="7" destOrd="0" presId="urn:microsoft.com/office/officeart/2005/8/layout/hProcess9"/>
    <dgm:cxn modelId="{BDC1D935-A14F-744E-8B33-393F84CAEB56}" type="presParOf" srcId="{F06B7007-9579-4FED-BEDA-E835CAF4B6E3}" destId="{D63DB03A-E832-410C-99A5-38316149A942}" srcOrd="8" destOrd="0" presId="urn:microsoft.com/office/officeart/2005/8/layout/hProcess9"/>
    <dgm:cxn modelId="{BD86C630-24E5-8E42-B592-389664E11F63}" type="presParOf" srcId="{F06B7007-9579-4FED-BEDA-E835CAF4B6E3}" destId="{9043528A-C6D7-41EF-A1DE-62A17FA1A4D1}" srcOrd="9" destOrd="0" presId="urn:microsoft.com/office/officeart/2005/8/layout/hProcess9"/>
    <dgm:cxn modelId="{88A37BD3-03D8-1846-83BB-5965A66E77A8}" type="presParOf" srcId="{F06B7007-9579-4FED-BEDA-E835CAF4B6E3}" destId="{E74CCD70-881C-4CEC-86BB-9FA10DE3F7CE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B1D1-8ADF-4EB7-9C48-AB47B97925F7}">
      <dsp:nvSpPr>
        <dsp:cNvPr id="0" name=""/>
        <dsp:cNvSpPr/>
      </dsp:nvSpPr>
      <dsp:spPr>
        <a:xfrm>
          <a:off x="651509" y="0"/>
          <a:ext cx="7383780" cy="2819400"/>
        </a:xfrm>
        <a:prstGeom prst="rightArrow">
          <a:avLst/>
        </a:prstGeom>
        <a:solidFill>
          <a:srgbClr val="66CC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EA2B08-E5B8-4CE5-8838-D20FE49232C7}">
      <dsp:nvSpPr>
        <dsp:cNvPr id="0" name=""/>
        <dsp:cNvSpPr/>
      </dsp:nvSpPr>
      <dsp:spPr>
        <a:xfrm>
          <a:off x="44206" y="845820"/>
          <a:ext cx="1929080" cy="1127760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Legislative Intent</a:t>
          </a:r>
          <a:endParaRPr lang="en-US" sz="1600" kern="1200" dirty="0"/>
        </a:p>
      </dsp:txBody>
      <dsp:txXfrm>
        <a:off x="44206" y="845820"/>
        <a:ext cx="1929080" cy="1127760"/>
      </dsp:txXfrm>
    </dsp:sp>
    <dsp:sp modelId="{27199129-94F2-4895-9BE4-DB092708CCF6}">
      <dsp:nvSpPr>
        <dsp:cNvPr id="0" name=""/>
        <dsp:cNvSpPr/>
      </dsp:nvSpPr>
      <dsp:spPr>
        <a:xfrm>
          <a:off x="2253562" y="845820"/>
          <a:ext cx="1929080" cy="1127760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Process Problems</a:t>
          </a:r>
          <a:endParaRPr lang="en-US" sz="1600" kern="1200" dirty="0"/>
        </a:p>
      </dsp:txBody>
      <dsp:txXfrm>
        <a:off x="2253562" y="845820"/>
        <a:ext cx="1929080" cy="1127760"/>
      </dsp:txXfrm>
    </dsp:sp>
    <dsp:sp modelId="{D63DB03A-E832-410C-99A5-38316149A942}">
      <dsp:nvSpPr>
        <dsp:cNvPr id="0" name=""/>
        <dsp:cNvSpPr/>
      </dsp:nvSpPr>
      <dsp:spPr>
        <a:xfrm>
          <a:off x="4504156" y="845820"/>
          <a:ext cx="1929080" cy="1127760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Delivery Channel Problems</a:t>
          </a:r>
          <a:endParaRPr lang="en-US" sz="1600" kern="1200" dirty="0"/>
        </a:p>
      </dsp:txBody>
      <dsp:txXfrm>
        <a:off x="4504156" y="845820"/>
        <a:ext cx="1929080" cy="1127760"/>
      </dsp:txXfrm>
    </dsp:sp>
    <dsp:sp modelId="{E74CCD70-881C-4CEC-86BB-9FA10DE3F7CE}">
      <dsp:nvSpPr>
        <dsp:cNvPr id="0" name=""/>
        <dsp:cNvSpPr/>
      </dsp:nvSpPr>
      <dsp:spPr>
        <a:xfrm>
          <a:off x="6754750" y="845820"/>
          <a:ext cx="1929080" cy="1127760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Delivery Problems</a:t>
          </a:r>
          <a:endParaRPr lang="en-US" sz="1600" kern="1200" dirty="0"/>
        </a:p>
      </dsp:txBody>
      <dsp:txXfrm>
        <a:off x="6754750" y="845820"/>
        <a:ext cx="1929080" cy="11277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5866B2-0D25-40BC-A370-E4B00818DC35}">
      <dsp:nvSpPr>
        <dsp:cNvPr id="0" name=""/>
        <dsp:cNvSpPr/>
      </dsp:nvSpPr>
      <dsp:spPr>
        <a:xfrm>
          <a:off x="734139" y="590127"/>
          <a:ext cx="1886178" cy="1886178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>
              <a:solidFill>
                <a:srgbClr val="1C1C1C"/>
              </a:solidFill>
            </a:rPr>
            <a:t>IT</a:t>
          </a:r>
          <a:endParaRPr lang="en-US" sz="2000" b="0" kern="1200" dirty="0">
            <a:solidFill>
              <a:srgbClr val="1C1C1C"/>
            </a:solidFill>
          </a:endParaRPr>
        </a:p>
      </dsp:txBody>
      <dsp:txXfrm>
        <a:off x="997524" y="812548"/>
        <a:ext cx="1087526" cy="1441336"/>
      </dsp:txXfrm>
    </dsp:sp>
    <dsp:sp modelId="{6B7A066F-7FF1-4A19-8AA2-A6B696FDE60F}">
      <dsp:nvSpPr>
        <dsp:cNvPr id="0" name=""/>
        <dsp:cNvSpPr/>
      </dsp:nvSpPr>
      <dsp:spPr>
        <a:xfrm>
          <a:off x="1435874" y="575830"/>
          <a:ext cx="1886178" cy="1886178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0" kern="1200" dirty="0" smtClean="0">
              <a:solidFill>
                <a:srgbClr val="1C1C1C"/>
              </a:solidFill>
            </a:rPr>
            <a:t>   GPR </a:t>
          </a:r>
          <a:endParaRPr lang="en-US" sz="2000" b="0" kern="1200" dirty="0">
            <a:solidFill>
              <a:srgbClr val="1C1C1C"/>
            </a:solidFill>
          </a:endParaRPr>
        </a:p>
      </dsp:txBody>
      <dsp:txXfrm>
        <a:off x="1971141" y="798251"/>
        <a:ext cx="1087526" cy="1441336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B1D1-8ADF-4EB7-9C48-AB47B97925F7}">
      <dsp:nvSpPr>
        <dsp:cNvPr id="0" name=""/>
        <dsp:cNvSpPr/>
      </dsp:nvSpPr>
      <dsp:spPr>
        <a:xfrm>
          <a:off x="2" y="0"/>
          <a:ext cx="8686795" cy="2819400"/>
        </a:xfrm>
        <a:prstGeom prst="rightArrow">
          <a:avLst/>
        </a:prstGeom>
        <a:solidFill>
          <a:srgbClr val="CCCC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6D76AA-7ABA-4B51-A0BC-0654BFA44B26}">
      <dsp:nvSpPr>
        <dsp:cNvPr id="0" name=""/>
        <dsp:cNvSpPr/>
      </dsp:nvSpPr>
      <dsp:spPr>
        <a:xfrm>
          <a:off x="0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Problem Identification and Definition</a:t>
          </a:r>
          <a:endParaRPr lang="en-US" sz="1300" kern="1200" dirty="0"/>
        </a:p>
      </dsp:txBody>
      <dsp:txXfrm>
        <a:off x="0" y="845820"/>
        <a:ext cx="1389124" cy="1127760"/>
      </dsp:txXfrm>
    </dsp:sp>
    <dsp:sp modelId="{AAB7F9CF-83DE-4E6A-8554-907C85F96C48}">
      <dsp:nvSpPr>
        <dsp:cNvPr id="0" name=""/>
        <dsp:cNvSpPr/>
      </dsp:nvSpPr>
      <dsp:spPr>
        <a:xfrm>
          <a:off x="1474980" y="870529"/>
          <a:ext cx="1389124" cy="1127760"/>
        </a:xfrm>
        <a:prstGeom prst="roundRect">
          <a:avLst/>
        </a:prstGeom>
        <a:solidFill>
          <a:srgbClr val="006F9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Define vision and objectives for GPR</a:t>
          </a:r>
          <a:endParaRPr lang="en-US" sz="1300" kern="1200" dirty="0"/>
        </a:p>
      </dsp:txBody>
      <dsp:txXfrm>
        <a:off x="1474980" y="870529"/>
        <a:ext cx="1389124" cy="1127760"/>
      </dsp:txXfrm>
    </dsp:sp>
    <dsp:sp modelId="{32EA2B08-E5B8-4CE5-8838-D20FE49232C7}">
      <dsp:nvSpPr>
        <dsp:cNvPr id="0" name=""/>
        <dsp:cNvSpPr/>
      </dsp:nvSpPr>
      <dsp:spPr>
        <a:xfrm>
          <a:off x="2942743" y="845820"/>
          <a:ext cx="1389124" cy="1127760"/>
        </a:xfrm>
        <a:prstGeom prst="roundRect">
          <a:avLst/>
        </a:prstGeom>
        <a:solidFill>
          <a:srgbClr val="33CC3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Study and Documentation</a:t>
          </a:r>
          <a:endParaRPr lang="en-US" sz="1300" kern="1200" dirty="0"/>
        </a:p>
      </dsp:txBody>
      <dsp:txXfrm>
        <a:off x="2942743" y="845820"/>
        <a:ext cx="1389124" cy="1127760"/>
      </dsp:txXfrm>
    </dsp:sp>
    <dsp:sp modelId="{27199129-94F2-4895-9BE4-DB092708CCF6}">
      <dsp:nvSpPr>
        <dsp:cNvPr id="0" name=""/>
        <dsp:cNvSpPr/>
      </dsp:nvSpPr>
      <dsp:spPr>
        <a:xfrm>
          <a:off x="4392415" y="845820"/>
          <a:ext cx="1389124" cy="1127760"/>
        </a:xfrm>
        <a:prstGeom prst="roundRect">
          <a:avLst/>
        </a:prstGeom>
        <a:solidFill>
          <a:srgbClr val="FF66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Analysis</a:t>
          </a:r>
          <a:endParaRPr lang="en-US" sz="1300" kern="1200" dirty="0"/>
        </a:p>
      </dsp:txBody>
      <dsp:txXfrm>
        <a:off x="4392415" y="845820"/>
        <a:ext cx="1389124" cy="1127760"/>
      </dsp:txXfrm>
    </dsp:sp>
    <dsp:sp modelId="{D63DB03A-E832-410C-99A5-38316149A942}">
      <dsp:nvSpPr>
        <dsp:cNvPr id="0" name=""/>
        <dsp:cNvSpPr/>
      </dsp:nvSpPr>
      <dsp:spPr>
        <a:xfrm>
          <a:off x="5836708" y="845820"/>
          <a:ext cx="1389124" cy="1127760"/>
        </a:xfrm>
        <a:prstGeom prst="roundRect">
          <a:avLst/>
        </a:prstGeom>
        <a:solidFill>
          <a:srgbClr val="FFD00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>
              <a:ln>
                <a:solidFill>
                  <a:srgbClr val="000000"/>
                </a:solidFill>
              </a:ln>
            </a:rPr>
            <a:t>Process Reengineering &amp; Defining To-be processes</a:t>
          </a:r>
          <a:endParaRPr lang="en-US" sz="1300" kern="1200" dirty="0">
            <a:ln>
              <a:solidFill>
                <a:srgbClr val="000000"/>
              </a:solidFill>
            </a:ln>
          </a:endParaRPr>
        </a:p>
      </dsp:txBody>
      <dsp:txXfrm>
        <a:off x="5836708" y="845820"/>
        <a:ext cx="1389124" cy="1127760"/>
      </dsp:txXfrm>
    </dsp:sp>
    <dsp:sp modelId="{E74CCD70-881C-4CEC-86BB-9FA10DE3F7CE}">
      <dsp:nvSpPr>
        <dsp:cNvPr id="0" name=""/>
        <dsp:cNvSpPr/>
      </dsp:nvSpPr>
      <dsp:spPr>
        <a:xfrm>
          <a:off x="7295289" y="845820"/>
          <a:ext cx="1389124" cy="1127760"/>
        </a:xfrm>
        <a:prstGeom prst="roundRect">
          <a:avLst/>
        </a:prstGeom>
        <a:solidFill>
          <a:srgbClr val="66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n>
                <a:solidFill>
                  <a:srgbClr val="000000"/>
                </a:solidFill>
              </a:ln>
              <a:solidFill>
                <a:srgbClr val="CCFFCC"/>
              </a:solidFill>
            </a:rPr>
            <a:t>Process implementation  /IT enablement &amp; validation</a:t>
          </a:r>
          <a:endParaRPr lang="en-US" sz="1200" kern="1200" dirty="0">
            <a:ln>
              <a:solidFill>
                <a:srgbClr val="000000"/>
              </a:solidFill>
            </a:ln>
            <a:solidFill>
              <a:srgbClr val="CCFFCC"/>
            </a:solidFill>
          </a:endParaRPr>
        </a:p>
      </dsp:txBody>
      <dsp:txXfrm>
        <a:off x="7295289" y="845820"/>
        <a:ext cx="1389124" cy="112776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B1D1-8ADF-4EB7-9C48-AB47B97925F7}">
      <dsp:nvSpPr>
        <dsp:cNvPr id="0" name=""/>
        <dsp:cNvSpPr/>
      </dsp:nvSpPr>
      <dsp:spPr>
        <a:xfrm>
          <a:off x="2" y="0"/>
          <a:ext cx="8686795" cy="2819400"/>
        </a:xfrm>
        <a:prstGeom prst="rightArrow">
          <a:avLst/>
        </a:prstGeom>
        <a:solidFill>
          <a:srgbClr val="CCCC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6D76AA-7ABA-4B51-A0BC-0654BFA44B26}">
      <dsp:nvSpPr>
        <dsp:cNvPr id="0" name=""/>
        <dsp:cNvSpPr/>
      </dsp:nvSpPr>
      <dsp:spPr>
        <a:xfrm>
          <a:off x="2385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Problem Identification and Definition</a:t>
          </a:r>
          <a:endParaRPr lang="en-US" sz="1300" kern="1200" dirty="0"/>
        </a:p>
      </dsp:txBody>
      <dsp:txXfrm>
        <a:off x="2385" y="845820"/>
        <a:ext cx="1389124" cy="1127760"/>
      </dsp:txXfrm>
    </dsp:sp>
    <dsp:sp modelId="{AAB7F9CF-83DE-4E6A-8554-907C85F96C48}">
      <dsp:nvSpPr>
        <dsp:cNvPr id="0" name=""/>
        <dsp:cNvSpPr/>
      </dsp:nvSpPr>
      <dsp:spPr>
        <a:xfrm>
          <a:off x="1474980" y="870529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Define vision and objectives for GPR</a:t>
          </a:r>
          <a:endParaRPr lang="en-US" sz="1300" kern="1200" dirty="0"/>
        </a:p>
      </dsp:txBody>
      <dsp:txXfrm>
        <a:off x="1474980" y="870529"/>
        <a:ext cx="1389124" cy="1127760"/>
      </dsp:txXfrm>
    </dsp:sp>
    <dsp:sp modelId="{32EA2B08-E5B8-4CE5-8838-D20FE49232C7}">
      <dsp:nvSpPr>
        <dsp:cNvPr id="0" name=""/>
        <dsp:cNvSpPr/>
      </dsp:nvSpPr>
      <dsp:spPr>
        <a:xfrm>
          <a:off x="2928455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Study and Documentation</a:t>
          </a:r>
          <a:endParaRPr lang="en-US" sz="1300" kern="1200" dirty="0"/>
        </a:p>
      </dsp:txBody>
      <dsp:txXfrm>
        <a:off x="2928455" y="845820"/>
        <a:ext cx="1389124" cy="1127760"/>
      </dsp:txXfrm>
    </dsp:sp>
    <dsp:sp modelId="{27199129-94F2-4895-9BE4-DB092708CCF6}">
      <dsp:nvSpPr>
        <dsp:cNvPr id="0" name=""/>
        <dsp:cNvSpPr/>
      </dsp:nvSpPr>
      <dsp:spPr>
        <a:xfrm>
          <a:off x="4378128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Analysis</a:t>
          </a:r>
          <a:endParaRPr lang="en-US" sz="1300" kern="1200" dirty="0"/>
        </a:p>
      </dsp:txBody>
      <dsp:txXfrm>
        <a:off x="4378128" y="845820"/>
        <a:ext cx="1389124" cy="1127760"/>
      </dsp:txXfrm>
    </dsp:sp>
    <dsp:sp modelId="{D63DB03A-E832-410C-99A5-38316149A942}">
      <dsp:nvSpPr>
        <dsp:cNvPr id="0" name=""/>
        <dsp:cNvSpPr/>
      </dsp:nvSpPr>
      <dsp:spPr>
        <a:xfrm>
          <a:off x="5836708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Reengineering &amp; Defining To-be processes</a:t>
          </a:r>
          <a:endParaRPr lang="en-US" sz="1300" kern="1200" dirty="0"/>
        </a:p>
      </dsp:txBody>
      <dsp:txXfrm>
        <a:off x="5836708" y="845820"/>
        <a:ext cx="1389124" cy="1127760"/>
      </dsp:txXfrm>
    </dsp:sp>
    <dsp:sp modelId="{E74CCD70-881C-4CEC-86BB-9FA10DE3F7CE}">
      <dsp:nvSpPr>
        <dsp:cNvPr id="0" name=""/>
        <dsp:cNvSpPr/>
      </dsp:nvSpPr>
      <dsp:spPr>
        <a:xfrm>
          <a:off x="7295289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Process implementation  / IT enablement &amp; validation</a:t>
          </a:r>
          <a:endParaRPr lang="en-US" sz="1200" kern="1200" dirty="0"/>
        </a:p>
      </dsp:txBody>
      <dsp:txXfrm>
        <a:off x="7295289" y="845820"/>
        <a:ext cx="1389124" cy="112776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B1D1-8ADF-4EB7-9C48-AB47B97925F7}">
      <dsp:nvSpPr>
        <dsp:cNvPr id="0" name=""/>
        <dsp:cNvSpPr/>
      </dsp:nvSpPr>
      <dsp:spPr>
        <a:xfrm>
          <a:off x="2" y="0"/>
          <a:ext cx="8686795" cy="2819400"/>
        </a:xfrm>
        <a:prstGeom prst="rightArrow">
          <a:avLst/>
        </a:prstGeom>
        <a:solidFill>
          <a:srgbClr val="CCCC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6D76AA-7ABA-4B51-A0BC-0654BFA44B26}">
      <dsp:nvSpPr>
        <dsp:cNvPr id="0" name=""/>
        <dsp:cNvSpPr/>
      </dsp:nvSpPr>
      <dsp:spPr>
        <a:xfrm>
          <a:off x="2385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Problem Identification and Definition</a:t>
          </a:r>
          <a:endParaRPr lang="en-US" sz="1300" kern="1200" dirty="0"/>
        </a:p>
      </dsp:txBody>
      <dsp:txXfrm>
        <a:off x="2385" y="845820"/>
        <a:ext cx="1389124" cy="1127760"/>
      </dsp:txXfrm>
    </dsp:sp>
    <dsp:sp modelId="{AAB7F9CF-83DE-4E6A-8554-907C85F96C48}">
      <dsp:nvSpPr>
        <dsp:cNvPr id="0" name=""/>
        <dsp:cNvSpPr/>
      </dsp:nvSpPr>
      <dsp:spPr>
        <a:xfrm>
          <a:off x="1474980" y="870529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Define vision and objectives for GPR</a:t>
          </a:r>
          <a:endParaRPr lang="en-US" sz="1300" kern="1200" dirty="0"/>
        </a:p>
      </dsp:txBody>
      <dsp:txXfrm>
        <a:off x="1474980" y="870529"/>
        <a:ext cx="1389124" cy="1127760"/>
      </dsp:txXfrm>
    </dsp:sp>
    <dsp:sp modelId="{32EA2B08-E5B8-4CE5-8838-D20FE49232C7}">
      <dsp:nvSpPr>
        <dsp:cNvPr id="0" name=""/>
        <dsp:cNvSpPr/>
      </dsp:nvSpPr>
      <dsp:spPr>
        <a:xfrm>
          <a:off x="2928455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Study and Documentation</a:t>
          </a:r>
          <a:endParaRPr lang="en-US" sz="1300" kern="1200" dirty="0"/>
        </a:p>
      </dsp:txBody>
      <dsp:txXfrm>
        <a:off x="2928455" y="845820"/>
        <a:ext cx="1389124" cy="1127760"/>
      </dsp:txXfrm>
    </dsp:sp>
    <dsp:sp modelId="{27199129-94F2-4895-9BE4-DB092708CCF6}">
      <dsp:nvSpPr>
        <dsp:cNvPr id="0" name=""/>
        <dsp:cNvSpPr/>
      </dsp:nvSpPr>
      <dsp:spPr>
        <a:xfrm>
          <a:off x="4378128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Analysis</a:t>
          </a:r>
          <a:endParaRPr lang="en-US" sz="1300" kern="1200" dirty="0"/>
        </a:p>
      </dsp:txBody>
      <dsp:txXfrm>
        <a:off x="4378128" y="845820"/>
        <a:ext cx="1389124" cy="1127760"/>
      </dsp:txXfrm>
    </dsp:sp>
    <dsp:sp modelId="{D63DB03A-E832-410C-99A5-38316149A942}">
      <dsp:nvSpPr>
        <dsp:cNvPr id="0" name=""/>
        <dsp:cNvSpPr/>
      </dsp:nvSpPr>
      <dsp:spPr>
        <a:xfrm>
          <a:off x="5836708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Reengineering &amp; Defining To-be processes</a:t>
          </a:r>
          <a:endParaRPr lang="en-US" sz="1300" kern="1200" dirty="0"/>
        </a:p>
      </dsp:txBody>
      <dsp:txXfrm>
        <a:off x="5836708" y="845820"/>
        <a:ext cx="1389124" cy="1127760"/>
      </dsp:txXfrm>
    </dsp:sp>
    <dsp:sp modelId="{E74CCD70-881C-4CEC-86BB-9FA10DE3F7CE}">
      <dsp:nvSpPr>
        <dsp:cNvPr id="0" name=""/>
        <dsp:cNvSpPr/>
      </dsp:nvSpPr>
      <dsp:spPr>
        <a:xfrm>
          <a:off x="7295289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Process implementation  / IT enablement &amp; validation</a:t>
          </a:r>
          <a:endParaRPr lang="en-US" sz="1200" kern="1200" dirty="0"/>
        </a:p>
      </dsp:txBody>
      <dsp:txXfrm>
        <a:off x="7295289" y="845820"/>
        <a:ext cx="1389124" cy="112776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B1D1-8ADF-4EB7-9C48-AB47B97925F7}">
      <dsp:nvSpPr>
        <dsp:cNvPr id="0" name=""/>
        <dsp:cNvSpPr/>
      </dsp:nvSpPr>
      <dsp:spPr>
        <a:xfrm>
          <a:off x="2" y="0"/>
          <a:ext cx="8686795" cy="2819400"/>
        </a:xfrm>
        <a:prstGeom prst="rightArrow">
          <a:avLst/>
        </a:prstGeom>
        <a:solidFill>
          <a:srgbClr val="CCCC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6D76AA-7ABA-4B51-A0BC-0654BFA44B26}">
      <dsp:nvSpPr>
        <dsp:cNvPr id="0" name=""/>
        <dsp:cNvSpPr/>
      </dsp:nvSpPr>
      <dsp:spPr>
        <a:xfrm>
          <a:off x="2385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Problem Identification and Definition</a:t>
          </a:r>
          <a:endParaRPr lang="en-US" sz="1300" kern="1200" dirty="0"/>
        </a:p>
      </dsp:txBody>
      <dsp:txXfrm>
        <a:off x="2385" y="845820"/>
        <a:ext cx="1389124" cy="1127760"/>
      </dsp:txXfrm>
    </dsp:sp>
    <dsp:sp modelId="{AAB7F9CF-83DE-4E6A-8554-907C85F96C48}">
      <dsp:nvSpPr>
        <dsp:cNvPr id="0" name=""/>
        <dsp:cNvSpPr/>
      </dsp:nvSpPr>
      <dsp:spPr>
        <a:xfrm>
          <a:off x="1474980" y="870529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Define vision and objectives for GPR</a:t>
          </a:r>
          <a:endParaRPr lang="en-US" sz="1300" kern="1200" dirty="0"/>
        </a:p>
      </dsp:txBody>
      <dsp:txXfrm>
        <a:off x="1474980" y="870529"/>
        <a:ext cx="1389124" cy="1127760"/>
      </dsp:txXfrm>
    </dsp:sp>
    <dsp:sp modelId="{32EA2B08-E5B8-4CE5-8838-D20FE49232C7}">
      <dsp:nvSpPr>
        <dsp:cNvPr id="0" name=""/>
        <dsp:cNvSpPr/>
      </dsp:nvSpPr>
      <dsp:spPr>
        <a:xfrm>
          <a:off x="2928455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Study and Documentation</a:t>
          </a:r>
          <a:endParaRPr lang="en-US" sz="1300" kern="1200" dirty="0"/>
        </a:p>
      </dsp:txBody>
      <dsp:txXfrm>
        <a:off x="2928455" y="845820"/>
        <a:ext cx="1389124" cy="1127760"/>
      </dsp:txXfrm>
    </dsp:sp>
    <dsp:sp modelId="{27199129-94F2-4895-9BE4-DB092708CCF6}">
      <dsp:nvSpPr>
        <dsp:cNvPr id="0" name=""/>
        <dsp:cNvSpPr/>
      </dsp:nvSpPr>
      <dsp:spPr>
        <a:xfrm>
          <a:off x="4378128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Analysis</a:t>
          </a:r>
          <a:endParaRPr lang="en-US" sz="1300" kern="1200" dirty="0"/>
        </a:p>
      </dsp:txBody>
      <dsp:txXfrm>
        <a:off x="4378128" y="845820"/>
        <a:ext cx="1389124" cy="1127760"/>
      </dsp:txXfrm>
    </dsp:sp>
    <dsp:sp modelId="{D63DB03A-E832-410C-99A5-38316149A942}">
      <dsp:nvSpPr>
        <dsp:cNvPr id="0" name=""/>
        <dsp:cNvSpPr/>
      </dsp:nvSpPr>
      <dsp:spPr>
        <a:xfrm>
          <a:off x="5836708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Reengineering &amp; Defining To-be processes</a:t>
          </a:r>
          <a:endParaRPr lang="en-US" sz="1300" kern="1200" dirty="0"/>
        </a:p>
      </dsp:txBody>
      <dsp:txXfrm>
        <a:off x="5836708" y="845820"/>
        <a:ext cx="1389124" cy="1127760"/>
      </dsp:txXfrm>
    </dsp:sp>
    <dsp:sp modelId="{E74CCD70-881C-4CEC-86BB-9FA10DE3F7CE}">
      <dsp:nvSpPr>
        <dsp:cNvPr id="0" name=""/>
        <dsp:cNvSpPr/>
      </dsp:nvSpPr>
      <dsp:spPr>
        <a:xfrm>
          <a:off x="7295289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Process implementation  / IT enablement &amp; validation</a:t>
          </a:r>
          <a:endParaRPr lang="en-US" sz="1200" kern="1200" dirty="0"/>
        </a:p>
      </dsp:txBody>
      <dsp:txXfrm>
        <a:off x="7295289" y="845820"/>
        <a:ext cx="1389124" cy="112776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B1D1-8ADF-4EB7-9C48-AB47B97925F7}">
      <dsp:nvSpPr>
        <dsp:cNvPr id="0" name=""/>
        <dsp:cNvSpPr/>
      </dsp:nvSpPr>
      <dsp:spPr>
        <a:xfrm>
          <a:off x="2" y="0"/>
          <a:ext cx="8686795" cy="2819400"/>
        </a:xfrm>
        <a:prstGeom prst="rightArrow">
          <a:avLst/>
        </a:prstGeom>
        <a:solidFill>
          <a:srgbClr val="CCCC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6D76AA-7ABA-4B51-A0BC-0654BFA44B26}">
      <dsp:nvSpPr>
        <dsp:cNvPr id="0" name=""/>
        <dsp:cNvSpPr/>
      </dsp:nvSpPr>
      <dsp:spPr>
        <a:xfrm>
          <a:off x="2385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Problem Identification and Definition</a:t>
          </a:r>
          <a:endParaRPr lang="en-US" sz="1300" kern="1200" dirty="0"/>
        </a:p>
      </dsp:txBody>
      <dsp:txXfrm>
        <a:off x="2385" y="845820"/>
        <a:ext cx="1389124" cy="1127760"/>
      </dsp:txXfrm>
    </dsp:sp>
    <dsp:sp modelId="{AAB7F9CF-83DE-4E6A-8554-907C85F96C48}">
      <dsp:nvSpPr>
        <dsp:cNvPr id="0" name=""/>
        <dsp:cNvSpPr/>
      </dsp:nvSpPr>
      <dsp:spPr>
        <a:xfrm>
          <a:off x="1474980" y="870529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Define vision and objectives for GPR</a:t>
          </a:r>
          <a:endParaRPr lang="en-US" sz="1300" kern="1200" dirty="0"/>
        </a:p>
      </dsp:txBody>
      <dsp:txXfrm>
        <a:off x="1474980" y="870529"/>
        <a:ext cx="1389124" cy="1127760"/>
      </dsp:txXfrm>
    </dsp:sp>
    <dsp:sp modelId="{32EA2B08-E5B8-4CE5-8838-D20FE49232C7}">
      <dsp:nvSpPr>
        <dsp:cNvPr id="0" name=""/>
        <dsp:cNvSpPr/>
      </dsp:nvSpPr>
      <dsp:spPr>
        <a:xfrm>
          <a:off x="2928455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Study and Documentation</a:t>
          </a:r>
          <a:endParaRPr lang="en-US" sz="1300" kern="1200" dirty="0"/>
        </a:p>
      </dsp:txBody>
      <dsp:txXfrm>
        <a:off x="2928455" y="845820"/>
        <a:ext cx="1389124" cy="1127760"/>
      </dsp:txXfrm>
    </dsp:sp>
    <dsp:sp modelId="{27199129-94F2-4895-9BE4-DB092708CCF6}">
      <dsp:nvSpPr>
        <dsp:cNvPr id="0" name=""/>
        <dsp:cNvSpPr/>
      </dsp:nvSpPr>
      <dsp:spPr>
        <a:xfrm>
          <a:off x="4378128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Analysis</a:t>
          </a:r>
          <a:endParaRPr lang="en-US" sz="1300" kern="1200" dirty="0"/>
        </a:p>
      </dsp:txBody>
      <dsp:txXfrm>
        <a:off x="4378128" y="845820"/>
        <a:ext cx="1389124" cy="1127760"/>
      </dsp:txXfrm>
    </dsp:sp>
    <dsp:sp modelId="{D63DB03A-E832-410C-99A5-38316149A942}">
      <dsp:nvSpPr>
        <dsp:cNvPr id="0" name=""/>
        <dsp:cNvSpPr/>
      </dsp:nvSpPr>
      <dsp:spPr>
        <a:xfrm>
          <a:off x="5836708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Reengineering &amp; Defining To-be processes</a:t>
          </a:r>
          <a:endParaRPr lang="en-US" sz="1300" kern="1200" dirty="0"/>
        </a:p>
      </dsp:txBody>
      <dsp:txXfrm>
        <a:off x="5836708" y="845820"/>
        <a:ext cx="1389124" cy="1127760"/>
      </dsp:txXfrm>
    </dsp:sp>
    <dsp:sp modelId="{E74CCD70-881C-4CEC-86BB-9FA10DE3F7CE}">
      <dsp:nvSpPr>
        <dsp:cNvPr id="0" name=""/>
        <dsp:cNvSpPr/>
      </dsp:nvSpPr>
      <dsp:spPr>
        <a:xfrm>
          <a:off x="7295289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Process implementation  / IT enablement &amp; validation</a:t>
          </a:r>
          <a:endParaRPr lang="en-US" sz="1200" kern="1200" dirty="0"/>
        </a:p>
      </dsp:txBody>
      <dsp:txXfrm>
        <a:off x="7295289" y="845820"/>
        <a:ext cx="1389124" cy="112776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EFB1D1-8ADF-4EB7-9C48-AB47B97925F7}">
      <dsp:nvSpPr>
        <dsp:cNvPr id="0" name=""/>
        <dsp:cNvSpPr/>
      </dsp:nvSpPr>
      <dsp:spPr>
        <a:xfrm>
          <a:off x="2" y="0"/>
          <a:ext cx="8686795" cy="2819400"/>
        </a:xfrm>
        <a:prstGeom prst="rightArrow">
          <a:avLst/>
        </a:prstGeom>
        <a:solidFill>
          <a:srgbClr val="CCCC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6D76AA-7ABA-4B51-A0BC-0654BFA44B26}">
      <dsp:nvSpPr>
        <dsp:cNvPr id="0" name=""/>
        <dsp:cNvSpPr/>
      </dsp:nvSpPr>
      <dsp:spPr>
        <a:xfrm>
          <a:off x="2385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Problem Identification and Definition</a:t>
          </a:r>
          <a:endParaRPr lang="en-US" sz="1300" kern="1200" dirty="0"/>
        </a:p>
      </dsp:txBody>
      <dsp:txXfrm>
        <a:off x="2385" y="845820"/>
        <a:ext cx="1389124" cy="1127760"/>
      </dsp:txXfrm>
    </dsp:sp>
    <dsp:sp modelId="{AAB7F9CF-83DE-4E6A-8554-907C85F96C48}">
      <dsp:nvSpPr>
        <dsp:cNvPr id="0" name=""/>
        <dsp:cNvSpPr/>
      </dsp:nvSpPr>
      <dsp:spPr>
        <a:xfrm>
          <a:off x="1474980" y="870529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Define vision and objectives for GPR</a:t>
          </a:r>
          <a:endParaRPr lang="en-US" sz="1300" kern="1200" dirty="0"/>
        </a:p>
      </dsp:txBody>
      <dsp:txXfrm>
        <a:off x="1474980" y="870529"/>
        <a:ext cx="1389124" cy="1127760"/>
      </dsp:txXfrm>
    </dsp:sp>
    <dsp:sp modelId="{32EA2B08-E5B8-4CE5-8838-D20FE49232C7}">
      <dsp:nvSpPr>
        <dsp:cNvPr id="0" name=""/>
        <dsp:cNvSpPr/>
      </dsp:nvSpPr>
      <dsp:spPr>
        <a:xfrm>
          <a:off x="2928455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Study and Documentation</a:t>
          </a:r>
          <a:endParaRPr lang="en-US" sz="1300" kern="1200" dirty="0"/>
        </a:p>
      </dsp:txBody>
      <dsp:txXfrm>
        <a:off x="2928455" y="845820"/>
        <a:ext cx="1389124" cy="1127760"/>
      </dsp:txXfrm>
    </dsp:sp>
    <dsp:sp modelId="{27199129-94F2-4895-9BE4-DB092708CCF6}">
      <dsp:nvSpPr>
        <dsp:cNvPr id="0" name=""/>
        <dsp:cNvSpPr/>
      </dsp:nvSpPr>
      <dsp:spPr>
        <a:xfrm>
          <a:off x="4378128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Analysis</a:t>
          </a:r>
          <a:endParaRPr lang="en-US" sz="1300" kern="1200" dirty="0"/>
        </a:p>
      </dsp:txBody>
      <dsp:txXfrm>
        <a:off x="4378128" y="845820"/>
        <a:ext cx="1389124" cy="1127760"/>
      </dsp:txXfrm>
    </dsp:sp>
    <dsp:sp modelId="{D63DB03A-E832-410C-99A5-38316149A942}">
      <dsp:nvSpPr>
        <dsp:cNvPr id="0" name=""/>
        <dsp:cNvSpPr/>
      </dsp:nvSpPr>
      <dsp:spPr>
        <a:xfrm>
          <a:off x="5836708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 Re-engineering &amp; Defining To-be processes</a:t>
          </a:r>
          <a:endParaRPr lang="en-US" sz="1300" kern="1200" dirty="0"/>
        </a:p>
      </dsp:txBody>
      <dsp:txXfrm>
        <a:off x="5836708" y="845820"/>
        <a:ext cx="1389124" cy="1127760"/>
      </dsp:txXfrm>
    </dsp:sp>
    <dsp:sp modelId="{E74CCD70-881C-4CEC-86BB-9FA10DE3F7CE}">
      <dsp:nvSpPr>
        <dsp:cNvPr id="0" name=""/>
        <dsp:cNvSpPr/>
      </dsp:nvSpPr>
      <dsp:spPr>
        <a:xfrm>
          <a:off x="7295289" y="845820"/>
          <a:ext cx="1389124" cy="1127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Process implementation  / IT enablement &amp; validation</a:t>
          </a:r>
          <a:endParaRPr lang="en-US" sz="1200" kern="1200" dirty="0"/>
        </a:p>
      </dsp:txBody>
      <dsp:txXfrm>
        <a:off x="7295289" y="845820"/>
        <a:ext cx="1389124" cy="11277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4291077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672" cy="51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buSzTx/>
              <a:defRPr sz="1300"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088" y="0"/>
            <a:ext cx="3076672" cy="51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buSzTx/>
              <a:defRPr sz="1300">
                <a:solidFill>
                  <a:schemeClr val="tx1"/>
                </a:solidFill>
              </a:defRPr>
            </a:lvl1pPr>
          </a:lstStyle>
          <a:p>
            <a:r>
              <a:rPr lang="en-GB"/>
              <a:t>Date</a:t>
            </a:r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239" y="4861781"/>
            <a:ext cx="5678824" cy="460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68"/>
            <a:ext cx="3076672" cy="51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buSzTx/>
              <a:defRPr sz="1300">
                <a:solidFill>
                  <a:schemeClr val="tx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088" y="9721868"/>
            <a:ext cx="3076672" cy="511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buSzTx/>
              <a:defRPr sz="1300">
                <a:solidFill>
                  <a:schemeClr val="tx1"/>
                </a:solidFill>
              </a:defRPr>
            </a:lvl1pPr>
          </a:lstStyle>
          <a:p>
            <a:fld id="{82F03E6E-E044-4C11-A187-3AEE8499EDDE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16477280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GB" dirty="0">
                <a:latin typeface="Arial" pitchFamily="34" charset="0"/>
                <a:cs typeface="Arial" pitchFamily="34" charset="0"/>
              </a:rPr>
              <a:t>Date</a:t>
            </a:r>
          </a:p>
        </p:txBody>
      </p:sp>
      <p:sp>
        <p:nvSpPr>
          <p:cNvPr id="983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657D84-0598-498D-9297-4CB041D934BE}" type="slidenum">
              <a:rPr lang="en-GB">
                <a:latin typeface="Arial" pitchFamily="34" charset="0"/>
                <a:cs typeface="Arial" pitchFamily="34" charset="0"/>
              </a:rPr>
              <a:pPr/>
              <a:t>1</a:t>
            </a:fld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83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4319">
              <a:defRPr/>
            </a:pPr>
            <a:r>
              <a:rPr lang="en-US" dirty="0" smtClean="0"/>
              <a:t>Walk-through the definitions saying that these are the definitions that generic but there are obviously a whole range of definitions, some of which may be more appropriate in certain circumstances.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14319">
              <a:defRPr/>
            </a:pPr>
            <a:r>
              <a:rPr lang="en-US" dirty="0" smtClean="0"/>
              <a:t>Walk-through the definitions saying that these are the definitions that generic but there are obviously a whole range of definitions, some of which may be more appropriate in certain circumstances.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DBAB7-D912-48B6-94BE-7033CBE82D86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DBAB7-D912-48B6-94BE-7033CBE82D8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GB" dirty="0">
                <a:latin typeface="Arial" pitchFamily="34" charset="0"/>
                <a:cs typeface="Arial" pitchFamily="34" charset="0"/>
              </a:rPr>
              <a:t>Date</a:t>
            </a:r>
          </a:p>
        </p:txBody>
      </p:sp>
      <p:sp>
        <p:nvSpPr>
          <p:cNvPr id="1024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5E2EFC-4F4D-4056-80D6-2CEC34FC1F99}" type="slidenum">
              <a:rPr lang="en-GB">
                <a:latin typeface="Arial" pitchFamily="34" charset="0"/>
                <a:cs typeface="Arial" pitchFamily="34" charset="0"/>
              </a:rPr>
              <a:pPr/>
              <a:t>2</a:t>
            </a:fld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4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GB"/>
              <a:t>Date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B2D61D-4C5B-441A-82BC-50D4F4A4C21D}" type="slidenum">
              <a:rPr lang="en-GB"/>
              <a:pPr/>
              <a:t>20</a:t>
            </a:fld>
            <a:endParaRPr lang="en-GB"/>
          </a:p>
        </p:txBody>
      </p:sp>
      <p:sp>
        <p:nvSpPr>
          <p:cNvPr id="69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GB"/>
              <a:t>Date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577E85-2A43-4775-BB79-57BCA385E377}" type="slidenum">
              <a:rPr lang="en-GB"/>
              <a:pPr/>
              <a:t>21</a:t>
            </a:fld>
            <a:endParaRPr lang="en-GB"/>
          </a:p>
        </p:txBody>
      </p:sp>
      <p:sp>
        <p:nvSpPr>
          <p:cNvPr id="77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GB"/>
              <a:t>Date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430EE-4DFA-4856-B665-F95856274DCB}" type="slidenum">
              <a:rPr lang="en-GB"/>
              <a:pPr/>
              <a:t>22</a:t>
            </a:fld>
            <a:endParaRPr lang="en-GB"/>
          </a:p>
        </p:txBody>
      </p:sp>
      <p:sp>
        <p:nvSpPr>
          <p:cNvPr id="93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GB"/>
              <a:t>Date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B2D61D-4C5B-441A-82BC-50D4F4A4C21D}" type="slidenum">
              <a:rPr lang="en-GB"/>
              <a:pPr/>
              <a:t>23</a:t>
            </a:fld>
            <a:endParaRPr lang="en-GB"/>
          </a:p>
        </p:txBody>
      </p:sp>
      <p:sp>
        <p:nvSpPr>
          <p:cNvPr id="69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DBAB7-D912-48B6-94BE-7033CBE82D86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GB"/>
              <a:t>Date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577E85-2A43-4775-BB79-57BCA385E377}" type="slidenum">
              <a:rPr lang="en-GB"/>
              <a:pPr/>
              <a:t>26</a:t>
            </a:fld>
            <a:endParaRPr lang="en-GB"/>
          </a:p>
        </p:txBody>
      </p:sp>
      <p:sp>
        <p:nvSpPr>
          <p:cNvPr id="77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3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DBAB7-D912-48B6-94BE-7033CBE82D86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GB"/>
              <a:t>Date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3430EE-4DFA-4856-B665-F95856274DCB}" type="slidenum">
              <a:rPr lang="en-GB"/>
              <a:pPr/>
              <a:t>28</a:t>
            </a:fld>
            <a:endParaRPr lang="en-GB"/>
          </a:p>
        </p:txBody>
      </p:sp>
      <p:sp>
        <p:nvSpPr>
          <p:cNvPr id="93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GB"/>
              <a:t>Date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C93850-958C-4D21-BF1B-2C0E8D320F3B}" type="slidenum">
              <a:rPr lang="en-GB"/>
              <a:pPr/>
              <a:t>29</a:t>
            </a:fld>
            <a:endParaRPr lang="en-GB"/>
          </a:p>
        </p:txBody>
      </p:sp>
      <p:sp>
        <p:nvSpPr>
          <p:cNvPr id="77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GB"/>
              <a:t>Date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3352704-6FB3-48FE-98DD-244385DFFF2D}" type="slidenum">
              <a:rPr lang="en-GB"/>
              <a:pPr/>
              <a:t>30</a:t>
            </a:fld>
            <a:endParaRPr lang="en-GB"/>
          </a:p>
        </p:txBody>
      </p:sp>
      <p:sp>
        <p:nvSpPr>
          <p:cNvPr id="78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r>
              <a:rPr lang="en-GB"/>
              <a:t>Date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D4F2F8-2C8B-46B8-8EC0-20FCA01C2A8D}" type="slidenum">
              <a:rPr lang="en-GB"/>
              <a:pPr/>
              <a:t>31</a:t>
            </a:fld>
            <a:endParaRPr lang="en-GB"/>
          </a:p>
        </p:txBody>
      </p:sp>
      <p:sp>
        <p:nvSpPr>
          <p:cNvPr id="935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5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27FF18-E437-479D-B9A4-86DF22311395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405AB6B-51DB-4C35-B67D-35302D247CD0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34</a:t>
            </a:fld>
            <a:endParaRPr lang="en-GB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9599528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DBAB7-D912-48B6-94BE-7033CBE82D86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DBAB7-D912-48B6-94BE-7033CBE82D86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DBAB7-D912-48B6-94BE-7033CBE82D86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DBAB7-D912-48B6-94BE-7033CBE82D86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DBAB7-D912-48B6-94BE-7033CBE82D86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DBAB7-D912-48B6-94BE-7033CBE82D86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5696417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GB" smtClean="0"/>
              <a:t>Date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2F03E6E-E044-4C11-A187-3AEE8499EDDE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DBAB7-D912-48B6-94BE-7033CBE82D8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DBAB7-D912-48B6-94BE-7033CBE82D8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62" name="Rectangle 2050"/>
          <p:cNvSpPr>
            <a:spLocks noGrp="1" noChangeArrowheads="1"/>
          </p:cNvSpPr>
          <p:nvPr>
            <p:ph type="ctrTitle"/>
          </p:nvPr>
        </p:nvSpPr>
        <p:spPr bwMode="auto">
          <a:xfrm>
            <a:off x="161925" y="608013"/>
            <a:ext cx="8804275" cy="820737"/>
          </a:xfrm>
        </p:spPr>
        <p:txBody>
          <a:bodyPr rIns="91440" bIns="45720"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55363" name="Rectangle 205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1925" y="1752600"/>
            <a:ext cx="8804275" cy="4338638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/>
            </a:lvl1pPr>
            <a:lvl2pPr marL="577850" lvl="1" indent="-228600">
              <a:defRPr/>
            </a:lvl2pPr>
            <a:lvl3pPr marL="806450" lvl="2" indent="-228600">
              <a:defRPr/>
            </a:lvl3pPr>
            <a:lvl4pPr marL="1035050" lvl="3" indent="-228600">
              <a:defRPr/>
            </a:lvl4pPr>
            <a:lvl5pPr marL="1263650" lvl="4" indent="-228600">
              <a:defRPr/>
            </a:lvl5pPr>
          </a:lstStyle>
          <a:p>
            <a:r>
              <a:rPr lang="en-GB" dirty="0"/>
              <a:t>Click to edit Master subtitle style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4" name="Picture 2" descr="C:\Documents and Settings\chaitcha605\Desktop\Logos for PwC\Transparent Step Logo.pn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15200" y="6165850"/>
            <a:ext cx="1738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chaitcha605\Desktop\Logos for PwC\Transparent NeGP PNG.pn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14288" y="6286500"/>
            <a:ext cx="166211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liennummernplatzhalter 5"/>
          <p:cNvSpPr txBox="1">
            <a:spLocks/>
          </p:cNvSpPr>
          <p:nvPr userDrawn="1"/>
        </p:nvSpPr>
        <p:spPr>
          <a:xfrm>
            <a:off x="3390378" y="6477000"/>
            <a:ext cx="2133600" cy="1508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kern="1200" noProof="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Slide </a:t>
            </a:r>
            <a:fld id="{574EBCD8-86C3-4B81-B8EA-B3F44ED97567}" type="slidenum">
              <a:rPr lang="en-GB" sz="1100" kern="1200" noProof="0" smtClean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1100" kern="1200" noProof="0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10375" y="6550025"/>
            <a:ext cx="2159000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5866CE7E-ACD4-4910-B63C-34D8F60CC966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8275" y="6367463"/>
            <a:ext cx="5399088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77038" y="608013"/>
            <a:ext cx="2205037" cy="54800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338" y="608013"/>
            <a:ext cx="6464300" cy="54800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10375" y="6550025"/>
            <a:ext cx="2159000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F465650B-E37A-4134-93FF-0BED139B4353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8275" y="6367463"/>
            <a:ext cx="5399088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338" y="608013"/>
            <a:ext cx="8805862" cy="7556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60338" y="1752600"/>
            <a:ext cx="8821737" cy="43354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10375" y="6550025"/>
            <a:ext cx="2159000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536663B8-2655-4E0F-A01C-36B27E3AA51F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8275" y="6367463"/>
            <a:ext cx="5399088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13425" y="6338888"/>
            <a:ext cx="31877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rIns="0" bIns="0" anchor="b"/>
          <a:lstStyle/>
          <a:p>
            <a:pPr algn="r">
              <a:spcBef>
                <a:spcPct val="50000"/>
              </a:spcBef>
              <a:spcAft>
                <a:spcPct val="0"/>
              </a:spcAft>
              <a:buSzTx/>
            </a:pPr>
            <a:r>
              <a:rPr lang="en-GB" sz="3000" dirty="0">
                <a:solidFill>
                  <a:schemeClr val="tx2"/>
                </a:solidFill>
                <a:latin typeface="PwC_Logo" pitchFamily="2" charset="2"/>
              </a:rPr>
              <a:t>PwC</a:t>
            </a:r>
          </a:p>
        </p:txBody>
      </p:sp>
      <p:sp>
        <p:nvSpPr>
          <p:cNvPr id="6" name="Textplatzhalter Descriptor 1"/>
          <p:cNvSpPr>
            <a:spLocks noGrp="1"/>
          </p:cNvSpPr>
          <p:nvPr>
            <p:ph type="body" sz="quarter" idx="10" hasCustomPrompt="1"/>
          </p:nvPr>
        </p:nvSpPr>
        <p:spPr>
          <a:xfrm>
            <a:off x="180000" y="131668"/>
            <a:ext cx="8877600" cy="248604"/>
          </a:xfrm>
        </p:spPr>
        <p:txBody>
          <a:bodyPr lIns="0" tIns="0" rIns="0" bIns="0" anchor="t" anchorCtr="0">
            <a:no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noProof="0" dirty="0" smtClean="0"/>
              <a:t>Descriptor 1 Service Area or Industry or Audience Segment (Author) </a:t>
            </a:r>
          </a:p>
        </p:txBody>
      </p:sp>
      <p:sp>
        <p:nvSpPr>
          <p:cNvPr id="9" name="Textplatzhalter Descriptor 2"/>
          <p:cNvSpPr>
            <a:spLocks noGrp="1"/>
          </p:cNvSpPr>
          <p:nvPr>
            <p:ph type="body" sz="quarter" idx="11" hasCustomPrompt="1"/>
          </p:nvPr>
        </p:nvSpPr>
        <p:spPr>
          <a:xfrm>
            <a:off x="180000" y="365712"/>
            <a:ext cx="8877600" cy="248604"/>
          </a:xfrm>
        </p:spPr>
        <p:txBody>
          <a:bodyPr lIns="0" tIns="0" rIns="0" bIns="0" anchor="t" anchorCtr="0">
            <a:normAutofit/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noProof="0" dirty="0" smtClean="0"/>
              <a:t>Descriptor 2 Service or Industry (Topic: What is it about) </a:t>
            </a:r>
          </a:p>
          <a:p>
            <a:pPr lvl="0"/>
            <a:endParaRPr lang="en-GB" noProof="0" dirty="0" smtClean="0"/>
          </a:p>
        </p:txBody>
      </p:sp>
      <p:sp>
        <p:nvSpPr>
          <p:cNvPr id="7" name="Rectangle 2050"/>
          <p:cNvSpPr>
            <a:spLocks noGrp="1" noChangeArrowheads="1"/>
          </p:cNvSpPr>
          <p:nvPr>
            <p:ph type="ctrTitle" hasCustomPrompt="1"/>
          </p:nvPr>
        </p:nvSpPr>
        <p:spPr bwMode="auto">
          <a:xfrm>
            <a:off x="160627" y="1065033"/>
            <a:ext cx="8796337" cy="1245953"/>
          </a:xfrm>
        </p:spPr>
        <p:txBody>
          <a:bodyPr rIns="91440" bIns="0" anchor="b" anchorCtr="0"/>
          <a:lstStyle>
            <a:lvl1pPr>
              <a:spcBef>
                <a:spcPct val="50000"/>
              </a:spcBef>
              <a:spcAft>
                <a:spcPct val="0"/>
              </a:spcAft>
              <a:defRPr sz="4000">
                <a:solidFill>
                  <a:schemeClr val="accent1"/>
                </a:solidFill>
              </a:defRPr>
            </a:lvl1pPr>
          </a:lstStyle>
          <a:p>
            <a:pPr>
              <a:spcBef>
                <a:spcPct val="50000"/>
              </a:spcBef>
              <a:spcAft>
                <a:spcPct val="0"/>
              </a:spcAft>
            </a:pPr>
            <a:r>
              <a:rPr lang="en-GB" sz="4000" dirty="0" smtClean="0"/>
              <a:t>Client name appears here</a:t>
            </a:r>
            <a:endParaRPr lang="en-GB" sz="4000" dirty="0"/>
          </a:p>
        </p:txBody>
      </p:sp>
      <p:sp>
        <p:nvSpPr>
          <p:cNvPr id="10" name="Rectangle 2051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0627" y="2304926"/>
            <a:ext cx="8796337" cy="1195754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</a:defRPr>
            </a:lvl1pPr>
            <a:lvl2pPr marL="1588" lvl="1" indent="358775">
              <a:defRPr sz="4000"/>
            </a:lvl2pPr>
            <a:lvl3pPr marL="382588" lvl="2" indent="360363">
              <a:defRPr sz="4000"/>
            </a:lvl3pPr>
            <a:lvl4pPr marL="744538" lvl="3" indent="388938">
              <a:defRPr sz="4000"/>
            </a:lvl4pPr>
            <a:lvl5pPr marL="1135063" lvl="4" indent="379413">
              <a:defRPr sz="4000"/>
            </a:lvl5pPr>
          </a:lstStyle>
          <a:p>
            <a:pPr lvl="0"/>
            <a:r>
              <a:rPr lang="en-GB" dirty="0" smtClean="0"/>
              <a:t>Main presentation title</a:t>
            </a:r>
            <a:br>
              <a:rPr lang="en-GB" dirty="0" smtClean="0"/>
            </a:br>
            <a:r>
              <a:rPr lang="en-GB" dirty="0" smtClean="0"/>
              <a:t>Date appears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ver slide with Two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69200" y="2163600"/>
            <a:ext cx="4320000" cy="3258000"/>
          </a:xfrm>
        </p:spPr>
        <p:txBody>
          <a:bodyPr/>
          <a:lstStyle/>
          <a:p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14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654800" y="2163600"/>
            <a:ext cx="4294800" cy="3258000"/>
          </a:xfrm>
        </p:spPr>
        <p:txBody>
          <a:bodyPr/>
          <a:lstStyle/>
          <a:p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6" name="Rectangle 2050"/>
          <p:cNvSpPr>
            <a:spLocks noGrp="1" noChangeArrowheads="1"/>
          </p:cNvSpPr>
          <p:nvPr>
            <p:ph type="ctrTitle" hasCustomPrompt="1"/>
          </p:nvPr>
        </p:nvSpPr>
        <p:spPr bwMode="auto">
          <a:xfrm>
            <a:off x="160627" y="66561"/>
            <a:ext cx="8796337" cy="602956"/>
          </a:xfrm>
        </p:spPr>
        <p:txBody>
          <a:bodyPr rIns="91440" bIns="0" anchor="b" anchorCtr="0"/>
          <a:lstStyle>
            <a:lvl1pPr>
              <a:spcBef>
                <a:spcPct val="50000"/>
              </a:spcBef>
              <a:spcAft>
                <a:spcPct val="0"/>
              </a:spcAft>
              <a:defRPr sz="4000">
                <a:solidFill>
                  <a:schemeClr val="accent1"/>
                </a:solidFill>
              </a:defRPr>
            </a:lvl1pPr>
          </a:lstStyle>
          <a:p>
            <a:pPr>
              <a:spcBef>
                <a:spcPct val="50000"/>
              </a:spcBef>
              <a:spcAft>
                <a:spcPct val="0"/>
              </a:spcAft>
            </a:pPr>
            <a:r>
              <a:rPr lang="en-GB" sz="4000" dirty="0" smtClean="0"/>
              <a:t>Client name appears here</a:t>
            </a:r>
            <a:endParaRPr lang="en-GB" sz="4000" dirty="0"/>
          </a:p>
        </p:txBody>
      </p:sp>
      <p:sp>
        <p:nvSpPr>
          <p:cNvPr id="7" name="Rectangle 2051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160627" y="663457"/>
            <a:ext cx="8796337" cy="1195754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</a:defRPr>
            </a:lvl1pPr>
            <a:lvl2pPr marL="1588" lvl="1" indent="358775">
              <a:defRPr sz="4000"/>
            </a:lvl2pPr>
            <a:lvl3pPr marL="382588" lvl="2" indent="360363">
              <a:defRPr sz="4000"/>
            </a:lvl3pPr>
            <a:lvl4pPr marL="744538" lvl="3" indent="388938">
              <a:defRPr sz="4000"/>
            </a:lvl4pPr>
            <a:lvl5pPr marL="1135063" lvl="4" indent="379413">
              <a:defRPr sz="4000"/>
            </a:lvl5pPr>
          </a:lstStyle>
          <a:p>
            <a:pPr lvl="0"/>
            <a:r>
              <a:rPr lang="en-GB" dirty="0" smtClean="0"/>
              <a:t>Main presentation title</a:t>
            </a:r>
            <a:br>
              <a:rPr lang="en-GB" dirty="0" smtClean="0"/>
            </a:br>
            <a:r>
              <a:rPr lang="en-GB" dirty="0" smtClean="0"/>
              <a:t>Date appears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87638" y="608400"/>
            <a:ext cx="8805600" cy="820800"/>
          </a:xfrm>
        </p:spPr>
        <p:txBody>
          <a:bodyPr lIns="0" tIns="0" anchor="t" anchorCtr="0"/>
          <a:lstStyle>
            <a:lvl1pPr>
              <a:defRPr/>
            </a:lvl1pPr>
          </a:lstStyle>
          <a:p>
            <a:r>
              <a:rPr lang="en-GB" noProof="0" dirty="0" smtClean="0"/>
              <a:t>Agenda/Contents/Section</a:t>
            </a:r>
            <a:endParaRPr lang="en-GB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80000" y="1771412"/>
            <a:ext cx="8769600" cy="4255200"/>
          </a:xfrm>
        </p:spPr>
        <p:txBody>
          <a:bodyPr/>
          <a:lstStyle/>
          <a:p>
            <a:r>
              <a:rPr lang="en-GB" dirty="0" smtClean="0"/>
              <a:t>Section title 1</a:t>
            </a:r>
          </a:p>
          <a:p>
            <a:r>
              <a:rPr lang="en-GB" dirty="0" smtClean="0"/>
              <a:t>Section title 2</a:t>
            </a:r>
          </a:p>
          <a:p>
            <a:r>
              <a:rPr lang="en-GB" dirty="0" smtClean="0"/>
              <a:t>Section title 3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ntent: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nhaltsplatzhalter 12"/>
          <p:cNvSpPr>
            <a:spLocks noGrp="1"/>
          </p:cNvSpPr>
          <p:nvPr>
            <p:ph sz="quarter" idx="17"/>
          </p:nvPr>
        </p:nvSpPr>
        <p:spPr>
          <a:xfrm>
            <a:off x="182109" y="1770742"/>
            <a:ext cx="8766175" cy="4346575"/>
          </a:xfrm>
        </p:spPr>
        <p:txBody>
          <a:bodyPr/>
          <a:lstStyle>
            <a:lvl1pPr marL="0">
              <a:buFont typeface="Arial" pitchFamily="34" charset="0"/>
              <a:buNone/>
              <a:defRPr/>
            </a:lvl1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9" name="NEW_FOOTER_XUDVGYEHFL"/>
          <p:cNvSpPr>
            <a:spLocks noGrp="1"/>
          </p:cNvSpPr>
          <p:nvPr>
            <p:ph type="dt" sz="half" idx="18"/>
          </p:nvPr>
        </p:nvSpPr>
        <p:spPr>
          <a:xfrm>
            <a:off x="6804664" y="6366618"/>
            <a:ext cx="2133600" cy="17091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1" name="NEW_FOOTER_TAEFKWTIJZ"/>
          <p:cNvSpPr>
            <a:spLocks noGrp="1"/>
          </p:cNvSpPr>
          <p:nvPr>
            <p:ph type="sldNum" sz="quarter" idx="19"/>
          </p:nvPr>
        </p:nvSpPr>
        <p:spPr>
          <a:xfrm>
            <a:off x="6804664" y="6526472"/>
            <a:ext cx="2133600" cy="150811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Slide </a:t>
            </a:r>
            <a:fld id="{CE332037-203C-46D4-83FF-2B8C91549C8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NEW_FOOTER_CMQKAYYXAS"/>
          <p:cNvSpPr>
            <a:spLocks noGrp="1"/>
          </p:cNvSpPr>
          <p:nvPr>
            <p:ph type="ftr" sz="quarter" idx="20"/>
          </p:nvPr>
        </p:nvSpPr>
        <p:spPr>
          <a:xfrm>
            <a:off x="185574" y="6366618"/>
            <a:ext cx="6243814" cy="159411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ntent: Tw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el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0" name="Inhaltsplatzhalter 9"/>
          <p:cNvSpPr>
            <a:spLocks noGrp="1"/>
          </p:cNvSpPr>
          <p:nvPr>
            <p:ph sz="quarter" idx="21"/>
          </p:nvPr>
        </p:nvSpPr>
        <p:spPr>
          <a:xfrm>
            <a:off x="188686" y="1770289"/>
            <a:ext cx="4303485" cy="4303713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Inhaltsplatzhalter 9"/>
          <p:cNvSpPr>
            <a:spLocks noGrp="1"/>
          </p:cNvSpPr>
          <p:nvPr>
            <p:ph sz="quarter" idx="22"/>
          </p:nvPr>
        </p:nvSpPr>
        <p:spPr>
          <a:xfrm>
            <a:off x="4666347" y="1770289"/>
            <a:ext cx="4303485" cy="43037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23"/>
          </p:nvPr>
        </p:nvSpPr>
        <p:spPr>
          <a:xfrm>
            <a:off x="6804664" y="6366618"/>
            <a:ext cx="2133600" cy="17091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24"/>
          </p:nvPr>
        </p:nvSpPr>
        <p:spPr>
          <a:xfrm>
            <a:off x="6804664" y="6526472"/>
            <a:ext cx="2133600" cy="150811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Slide </a:t>
            </a:r>
            <a:fld id="{CE332037-203C-46D4-83FF-2B8C91549C8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25"/>
          </p:nvPr>
        </p:nvSpPr>
        <p:spPr>
          <a:xfrm>
            <a:off x="185574" y="6366618"/>
            <a:ext cx="6243814" cy="159411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ntent: Two und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7"/>
          </p:nvPr>
        </p:nvSpPr>
        <p:spPr>
          <a:xfrm>
            <a:off x="183600" y="1771200"/>
            <a:ext cx="8766000" cy="1360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8"/>
          </p:nvPr>
        </p:nvSpPr>
        <p:spPr>
          <a:xfrm>
            <a:off x="187200" y="3283200"/>
            <a:ext cx="4294800" cy="279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9"/>
          </p:nvPr>
        </p:nvSpPr>
        <p:spPr>
          <a:xfrm>
            <a:off x="4658400" y="3283200"/>
            <a:ext cx="4294800" cy="279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0"/>
          </p:nvPr>
        </p:nvSpPr>
        <p:spPr>
          <a:xfrm>
            <a:off x="6804664" y="6366618"/>
            <a:ext cx="2133600" cy="17091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21"/>
          </p:nvPr>
        </p:nvSpPr>
        <p:spPr>
          <a:xfrm>
            <a:off x="6804664" y="6526472"/>
            <a:ext cx="2133600" cy="150811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Slide </a:t>
            </a:r>
            <a:fld id="{CE332037-203C-46D4-83FF-2B8C91549C8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22"/>
          </p:nvPr>
        </p:nvSpPr>
        <p:spPr>
          <a:xfrm>
            <a:off x="185574" y="6366618"/>
            <a:ext cx="6243814" cy="159411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ntent: Two and Lef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7"/>
          </p:nvPr>
        </p:nvSpPr>
        <p:spPr>
          <a:xfrm>
            <a:off x="183600" y="1771200"/>
            <a:ext cx="6624000" cy="4334400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8"/>
          </p:nvPr>
        </p:nvSpPr>
        <p:spPr>
          <a:xfrm>
            <a:off x="6897600" y="1771200"/>
            <a:ext cx="2070000" cy="2019600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9"/>
          </p:nvPr>
        </p:nvSpPr>
        <p:spPr>
          <a:xfrm>
            <a:off x="6897600" y="4071600"/>
            <a:ext cx="2070000" cy="2019600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20"/>
          </p:nvPr>
        </p:nvSpPr>
        <p:spPr>
          <a:xfrm>
            <a:off x="6804664" y="6366618"/>
            <a:ext cx="2133600" cy="17091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21"/>
          </p:nvPr>
        </p:nvSpPr>
        <p:spPr>
          <a:xfrm>
            <a:off x="6804664" y="6526472"/>
            <a:ext cx="2133600" cy="150811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Slide </a:t>
            </a:r>
            <a:fld id="{CE332037-203C-46D4-83FF-2B8C91549C8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22"/>
          </p:nvPr>
        </p:nvSpPr>
        <p:spPr>
          <a:xfrm>
            <a:off x="185574" y="6366618"/>
            <a:ext cx="6243814" cy="159411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10375" y="6550025"/>
            <a:ext cx="2159000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0A045848-9D64-4114-9FD7-EF4F34B58BBD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8275" y="6367463"/>
            <a:ext cx="5399088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ntent: Two and Righ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7"/>
          </p:nvPr>
        </p:nvSpPr>
        <p:spPr>
          <a:xfrm>
            <a:off x="2408400" y="1771200"/>
            <a:ext cx="6624000" cy="4334400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8"/>
          </p:nvPr>
        </p:nvSpPr>
        <p:spPr>
          <a:xfrm>
            <a:off x="180000" y="1771200"/>
            <a:ext cx="2070000" cy="2019600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9"/>
          </p:nvPr>
        </p:nvSpPr>
        <p:spPr>
          <a:xfrm>
            <a:off x="180000" y="4071600"/>
            <a:ext cx="2070000" cy="2019600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20"/>
          </p:nvPr>
        </p:nvSpPr>
        <p:spPr>
          <a:xfrm>
            <a:off x="6804664" y="6366618"/>
            <a:ext cx="2133600" cy="17091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21"/>
          </p:nvPr>
        </p:nvSpPr>
        <p:spPr>
          <a:xfrm>
            <a:off x="6804664" y="6526472"/>
            <a:ext cx="2133600" cy="150811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Slide </a:t>
            </a:r>
            <a:fld id="{CE332037-203C-46D4-83FF-2B8C91549C8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22"/>
          </p:nvPr>
        </p:nvSpPr>
        <p:spPr>
          <a:xfrm>
            <a:off x="185574" y="6366618"/>
            <a:ext cx="6243814" cy="159411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ntent: Th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el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10" name="Inhaltsplatzhalter 9"/>
          <p:cNvSpPr>
            <a:spLocks noGrp="1"/>
          </p:cNvSpPr>
          <p:nvPr>
            <p:ph sz="quarter" idx="21"/>
          </p:nvPr>
        </p:nvSpPr>
        <p:spPr>
          <a:xfrm>
            <a:off x="486000" y="1771200"/>
            <a:ext cx="2584800" cy="4086000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sp>
        <p:nvSpPr>
          <p:cNvPr id="11" name="Inhaltsplatzhalter 9"/>
          <p:cNvSpPr>
            <a:spLocks noGrp="1"/>
          </p:cNvSpPr>
          <p:nvPr>
            <p:ph sz="quarter" idx="22"/>
          </p:nvPr>
        </p:nvSpPr>
        <p:spPr>
          <a:xfrm>
            <a:off x="3258000" y="1770289"/>
            <a:ext cx="2584800" cy="4086000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9" name="Inhaltsplatzhalter 9"/>
          <p:cNvSpPr>
            <a:spLocks noGrp="1"/>
          </p:cNvSpPr>
          <p:nvPr>
            <p:ph sz="quarter" idx="23"/>
          </p:nvPr>
        </p:nvSpPr>
        <p:spPr>
          <a:xfrm>
            <a:off x="6033600" y="1771200"/>
            <a:ext cx="2584800" cy="4086000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4"/>
          </p:nvPr>
        </p:nvSpPr>
        <p:spPr>
          <a:xfrm>
            <a:off x="6804664" y="6366618"/>
            <a:ext cx="2133600" cy="17091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25"/>
          </p:nvPr>
        </p:nvSpPr>
        <p:spPr>
          <a:xfrm>
            <a:off x="6804664" y="6526472"/>
            <a:ext cx="2133600" cy="150811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Slide </a:t>
            </a:r>
            <a:fld id="{CE332037-203C-46D4-83FF-2B8C91549C8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26"/>
          </p:nvPr>
        </p:nvSpPr>
        <p:spPr>
          <a:xfrm>
            <a:off x="185574" y="6366618"/>
            <a:ext cx="6243814" cy="159411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ov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092" y="608400"/>
            <a:ext cx="8805600" cy="75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>
          <a:xfrm>
            <a:off x="6804664" y="6366618"/>
            <a:ext cx="2133600" cy="17091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6804664" y="6526472"/>
            <a:ext cx="2133600" cy="150811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Slide </a:t>
            </a:r>
            <a:fld id="{CE332037-203C-46D4-83FF-2B8C91549C8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>
          <a:xfrm>
            <a:off x="185574" y="6366618"/>
            <a:ext cx="6243814" cy="159411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Empty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6804664" y="6366618"/>
            <a:ext cx="2133600" cy="170916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804664" y="6526472"/>
            <a:ext cx="2133600" cy="150811"/>
          </a:xfrm>
          <a:prstGeom prst="rect">
            <a:avLst/>
          </a:prstGeom>
        </p:spPr>
        <p:txBody>
          <a:bodyPr/>
          <a:lstStyle/>
          <a:p>
            <a:r>
              <a:rPr lang="en-GB" dirty="0" smtClean="0"/>
              <a:t>Slide </a:t>
            </a:r>
            <a:fld id="{CE332037-203C-46D4-83FF-2B8C91549C8D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185574" y="6366618"/>
            <a:ext cx="6243814" cy="159411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Closin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13425" y="6338888"/>
            <a:ext cx="318770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rIns="0" bIns="0" anchor="b"/>
          <a:lstStyle/>
          <a:p>
            <a:pPr algn="r">
              <a:spcBef>
                <a:spcPct val="50000"/>
              </a:spcBef>
              <a:spcAft>
                <a:spcPct val="0"/>
              </a:spcAft>
              <a:buSzTx/>
            </a:pPr>
            <a:r>
              <a:rPr lang="en-GB" sz="3000" dirty="0">
                <a:solidFill>
                  <a:schemeClr val="tx2"/>
                </a:solidFill>
                <a:latin typeface="PwC_Logo" pitchFamily="2" charset="2"/>
              </a:rPr>
              <a:t>PwC</a:t>
            </a:r>
          </a:p>
        </p:txBody>
      </p:sp>
      <p:sp>
        <p:nvSpPr>
          <p:cNvPr id="10" name="Titel 1"/>
          <p:cNvSpPr>
            <a:spLocks noGrp="1"/>
          </p:cNvSpPr>
          <p:nvPr>
            <p:ph type="title" hasCustomPrompt="1"/>
          </p:nvPr>
        </p:nvSpPr>
        <p:spPr>
          <a:xfrm>
            <a:off x="157358" y="71414"/>
            <a:ext cx="8838000" cy="1643521"/>
          </a:xfrm>
        </p:spPr>
        <p:txBody>
          <a:bodyPr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GB" noProof="0" dirty="0" smtClean="0"/>
              <a:t>Closing statement</a:t>
            </a:r>
            <a:endParaRPr lang="en-GB" sz="2400" noProof="0" dirty="0">
              <a:solidFill>
                <a:schemeClr val="tx2"/>
              </a:solidFill>
            </a:endParaRPr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169863" y="6089650"/>
            <a:ext cx="5184652" cy="596900"/>
          </a:xfrm>
        </p:spPr>
        <p:txBody>
          <a:bodyPr anchor="b" anchorCtr="0"/>
          <a:lstStyle>
            <a:lvl1pPr>
              <a:spcBef>
                <a:spcPts val="0"/>
              </a:spcBef>
              <a:spcAft>
                <a:spcPts val="0"/>
              </a:spcAft>
              <a:defRPr sz="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GB" smtClean="0"/>
              <a:t>Add legal text and copyright here.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62" name="Rectangle 2050"/>
          <p:cNvSpPr>
            <a:spLocks noGrp="1" noChangeArrowheads="1"/>
          </p:cNvSpPr>
          <p:nvPr>
            <p:ph type="ctrTitle"/>
          </p:nvPr>
        </p:nvSpPr>
        <p:spPr bwMode="auto">
          <a:xfrm>
            <a:off x="161925" y="608013"/>
            <a:ext cx="8804275" cy="820737"/>
          </a:xfrm>
        </p:spPr>
        <p:txBody>
          <a:bodyPr rIns="91440" bIns="45720"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655363" name="Rectangle 205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1925" y="1752600"/>
            <a:ext cx="8804275" cy="4338638"/>
          </a:xfrm>
        </p:spPr>
        <p:txBody>
          <a:bodyPr/>
          <a:lstStyle>
            <a:lvl1pPr>
              <a:spcBef>
                <a:spcPct val="0"/>
              </a:spcBef>
              <a:spcAft>
                <a:spcPct val="0"/>
              </a:spcAft>
              <a:defRPr/>
            </a:lvl1pPr>
            <a:lvl2pPr marL="1588" lvl="1" indent="379413">
              <a:defRPr/>
            </a:lvl2pPr>
            <a:lvl3pPr marL="382588" lvl="2" indent="360363">
              <a:defRPr/>
            </a:lvl3pPr>
            <a:lvl4pPr marL="744538" lvl="3" indent="388938">
              <a:defRPr/>
            </a:lvl4pPr>
            <a:lvl5pPr marL="1135063" lvl="4" indent="379413">
              <a:defRPr/>
            </a:lvl5pPr>
          </a:lstStyle>
          <a:p>
            <a:r>
              <a:rPr lang="en-GB"/>
              <a:t>Click to edit Master subtitle style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10375" y="6550025"/>
            <a:ext cx="2159000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6FF7656C-FB6B-412C-8F1C-2E748836DF51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8275" y="6367463"/>
            <a:ext cx="5399088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338" y="1752600"/>
            <a:ext cx="4333875" cy="43354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752600"/>
            <a:ext cx="4335462" cy="43354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6810375" y="6550025"/>
            <a:ext cx="2159000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D2F62893-4812-4D6D-85BF-A640C6D56470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8275" y="6367463"/>
            <a:ext cx="5399088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6810375" y="6550025"/>
            <a:ext cx="2159000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D2F04632-6C65-4A73-B5A6-A4BAA60E5E9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68275" y="6367463"/>
            <a:ext cx="5399088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810375" y="6550025"/>
            <a:ext cx="2159000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D4B76CD0-3962-4AB5-AFAC-E65FE5391995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68275" y="6367463"/>
            <a:ext cx="5399088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6810375" y="6550025"/>
            <a:ext cx="2159000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F8979B78-09A4-4B99-99DE-0172845741DC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8275" y="6367463"/>
            <a:ext cx="5399088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6810375" y="6550025"/>
            <a:ext cx="2159000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GB"/>
              <a:t>Slide </a:t>
            </a:r>
            <a:fld id="{FBC1848A-7F65-4D2A-AE55-0069F4BE39B2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8275" y="6367463"/>
            <a:ext cx="5399088" cy="1619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40" name="Rectangle 4"/>
          <p:cNvSpPr>
            <a:spLocks noGrp="1" noChangeArrowheads="1"/>
          </p:cNvSpPr>
          <p:nvPr>
            <p:ph type="title"/>
          </p:nvPr>
        </p:nvSpPr>
        <p:spPr bwMode="black">
          <a:xfrm>
            <a:off x="160338" y="608013"/>
            <a:ext cx="8805862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title style</a:t>
            </a:r>
          </a:p>
        </p:txBody>
      </p:sp>
      <p:sp>
        <p:nvSpPr>
          <p:cNvPr id="65434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338" y="1752600"/>
            <a:ext cx="8821737" cy="433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smtClean="0"/>
              <a:t>Click to edit Master text styles, Click to edit Master text </a:t>
            </a:r>
            <a:r>
              <a:rPr lang="en-GB" dirty="0" err="1" smtClean="0"/>
              <a:t>styles,Click</a:t>
            </a:r>
            <a:r>
              <a:rPr lang="en-GB" dirty="0" smtClean="0"/>
              <a:t> to edit Master text styles.</a:t>
            </a:r>
          </a:p>
          <a:p>
            <a:pPr lvl="1"/>
            <a:r>
              <a:rPr lang="en-GB" dirty="0" smtClean="0"/>
              <a:t>Second level, Click to edit Master text </a:t>
            </a:r>
            <a:r>
              <a:rPr lang="en-GB" dirty="0" err="1" smtClean="0"/>
              <a:t>stylesClick</a:t>
            </a:r>
            <a:r>
              <a:rPr lang="en-GB" dirty="0" smtClean="0"/>
              <a:t> </a:t>
            </a:r>
            <a:br>
              <a:rPr lang="en-GB" dirty="0" smtClean="0"/>
            </a:br>
            <a:r>
              <a:rPr lang="en-GB" dirty="0" smtClean="0"/>
              <a:t>to edit Master text styles.</a:t>
            </a:r>
          </a:p>
          <a:p>
            <a:pPr lvl="2"/>
            <a:r>
              <a:rPr lang="en-GB" dirty="0" smtClean="0"/>
              <a:t>Third level, Click to edit Master text </a:t>
            </a:r>
            <a:r>
              <a:rPr lang="en-GB" dirty="0" err="1" smtClean="0"/>
              <a:t>stylesClick</a:t>
            </a:r>
            <a:r>
              <a:rPr lang="en-GB" dirty="0" smtClean="0"/>
              <a:t> </a:t>
            </a:r>
            <a:br>
              <a:rPr lang="en-GB" dirty="0" smtClean="0"/>
            </a:br>
            <a:r>
              <a:rPr lang="en-GB" dirty="0" smtClean="0"/>
              <a:t>to edit Master text styles.</a:t>
            </a:r>
          </a:p>
          <a:p>
            <a:pPr lvl="3"/>
            <a:r>
              <a:rPr lang="en-GB" dirty="0" smtClean="0"/>
              <a:t>Fourth level, Click to edit Master text </a:t>
            </a:r>
            <a:r>
              <a:rPr lang="en-GB" dirty="0" err="1" smtClean="0"/>
              <a:t>stylesClick</a:t>
            </a:r>
            <a:r>
              <a:rPr lang="en-GB" dirty="0" smtClean="0"/>
              <a:t> </a:t>
            </a:r>
            <a:br>
              <a:rPr lang="en-GB" dirty="0" smtClean="0"/>
            </a:br>
            <a:r>
              <a:rPr lang="en-GB" dirty="0" smtClean="0"/>
              <a:t>to edit Master text styles.</a:t>
            </a:r>
          </a:p>
          <a:p>
            <a:pPr lvl="4"/>
            <a:r>
              <a:rPr lang="en-GB" dirty="0" smtClean="0"/>
              <a:t>Fifth level, Click to edit Master text </a:t>
            </a:r>
            <a:r>
              <a:rPr lang="en-GB" dirty="0" err="1" smtClean="0"/>
              <a:t>stylesClick</a:t>
            </a:r>
            <a:r>
              <a:rPr lang="en-GB" dirty="0" smtClean="0"/>
              <a:t> </a:t>
            </a:r>
            <a:br>
              <a:rPr lang="en-GB" dirty="0" smtClean="0"/>
            </a:br>
            <a:r>
              <a:rPr lang="en-GB" dirty="0" smtClean="0"/>
              <a:t>to edit Master text styles</a:t>
            </a:r>
          </a:p>
        </p:txBody>
      </p:sp>
      <p:sp>
        <p:nvSpPr>
          <p:cNvPr id="9" name="Foliennummernplatzhalter 5"/>
          <p:cNvSpPr txBox="1">
            <a:spLocks/>
          </p:cNvSpPr>
          <p:nvPr userDrawn="1"/>
        </p:nvSpPr>
        <p:spPr>
          <a:xfrm>
            <a:off x="3390378" y="6477000"/>
            <a:ext cx="2133600" cy="1508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kern="1200" noProof="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Slide </a:t>
            </a:r>
            <a:fld id="{574EBCD8-86C3-4B81-B8EA-B3F44ED97567}" type="slidenum">
              <a:rPr lang="en-GB" sz="1100" kern="1200" noProof="0" smtClean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1100" kern="1200" noProof="0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88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folHlink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000">
          <a:solidFill>
            <a:schemeClr val="folHlink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2000">
          <a:solidFill>
            <a:schemeClr val="folHlink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2000">
          <a:solidFill>
            <a:schemeClr val="folHlink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2000">
          <a:solidFill>
            <a:schemeClr val="folHlink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folHlink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folHlink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folHlink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folHlink"/>
          </a:solidFill>
          <a:latin typeface="Arial" charset="0"/>
          <a:cs typeface="Arial" charset="0"/>
        </a:defRPr>
      </a:lvl9pPr>
    </p:titleStyle>
    <p:bodyStyle>
      <a:lvl1pPr marL="349250" indent="-349250" algn="l" defTabSz="695325" rtl="0" fontAlgn="base">
        <a:spcBef>
          <a:spcPct val="20000"/>
        </a:spcBef>
        <a:spcAft>
          <a:spcPct val="20000"/>
        </a:spcAft>
        <a:buSzPct val="100000"/>
        <a:buFont typeface="Arial" pitchFamily="34" charset="0"/>
        <a:buChar char="•"/>
        <a:defRPr lang="en-GB" sz="2000" dirty="0" smtClean="0">
          <a:solidFill>
            <a:schemeClr val="bg2"/>
          </a:solidFill>
          <a:latin typeface="+mn-lt"/>
          <a:ea typeface="+mn-ea"/>
          <a:cs typeface="+mn-cs"/>
        </a:defRPr>
      </a:lvl1pPr>
      <a:lvl2pPr marL="577850" indent="-228600" algn="l" defTabSz="695325" rtl="0" fontAlgn="base">
        <a:spcBef>
          <a:spcPct val="0"/>
        </a:spcBef>
        <a:spcAft>
          <a:spcPct val="20000"/>
        </a:spcAft>
        <a:buFont typeface="Arial" pitchFamily="34" charset="0"/>
        <a:buChar char="−"/>
        <a:defRPr sz="1800">
          <a:solidFill>
            <a:schemeClr val="bg2"/>
          </a:solidFill>
          <a:latin typeface="+mn-lt"/>
          <a:cs typeface="+mn-cs"/>
        </a:defRPr>
      </a:lvl2pPr>
      <a:lvl3pPr marL="806450" indent="-228600" algn="l" defTabSz="695325" rtl="0" fontAlgn="base">
        <a:spcBef>
          <a:spcPct val="0"/>
        </a:spcBef>
        <a:spcAft>
          <a:spcPct val="20000"/>
        </a:spcAft>
        <a:buFont typeface="Wingdings" pitchFamily="2" charset="2"/>
        <a:buChar char="§"/>
        <a:defRPr sz="1600">
          <a:solidFill>
            <a:schemeClr val="bg2"/>
          </a:solidFill>
          <a:latin typeface="+mn-lt"/>
          <a:cs typeface="+mn-cs"/>
        </a:defRPr>
      </a:lvl3pPr>
      <a:lvl4pPr marL="1035050" indent="-228600" algn="l" defTabSz="695325" rtl="0" fontAlgn="base">
        <a:spcBef>
          <a:spcPct val="0"/>
        </a:spcBef>
        <a:spcAft>
          <a:spcPct val="20000"/>
        </a:spcAft>
        <a:buChar char="•"/>
        <a:defRPr sz="1400">
          <a:solidFill>
            <a:schemeClr val="bg2"/>
          </a:solidFill>
          <a:latin typeface="+mn-lt"/>
          <a:cs typeface="+mn-cs"/>
        </a:defRPr>
      </a:lvl4pPr>
      <a:lvl5pPr marL="1143000" indent="-107950" algn="l" defTabSz="695325" rtl="0" fontAlgn="base">
        <a:spcBef>
          <a:spcPct val="0"/>
        </a:spcBef>
        <a:spcAft>
          <a:spcPct val="20000"/>
        </a:spcAft>
        <a:buFont typeface="Arial" charset="0"/>
        <a:buChar char="-"/>
        <a:defRPr sz="1200">
          <a:solidFill>
            <a:schemeClr val="bg2"/>
          </a:solidFill>
          <a:latin typeface="+mn-lt"/>
          <a:cs typeface="+mn-cs"/>
        </a:defRPr>
      </a:lvl5pPr>
      <a:lvl6pPr marL="1895475" indent="-360363" algn="l" defTabSz="695325" rtl="0" fontAlgn="base">
        <a:spcBef>
          <a:spcPct val="0"/>
        </a:spcBef>
        <a:spcAft>
          <a:spcPct val="20000"/>
        </a:spcAft>
        <a:buFont typeface="Arial" charset="0"/>
        <a:buChar char="-"/>
        <a:defRPr>
          <a:solidFill>
            <a:schemeClr val="bg2"/>
          </a:solidFill>
          <a:latin typeface="+mn-lt"/>
          <a:cs typeface="+mn-cs"/>
        </a:defRPr>
      </a:lvl6pPr>
      <a:lvl7pPr marL="2352675" indent="-360363" algn="l" defTabSz="695325" rtl="0" fontAlgn="base">
        <a:spcBef>
          <a:spcPct val="0"/>
        </a:spcBef>
        <a:spcAft>
          <a:spcPct val="20000"/>
        </a:spcAft>
        <a:buFont typeface="Arial" charset="0"/>
        <a:buChar char="-"/>
        <a:defRPr>
          <a:solidFill>
            <a:schemeClr val="bg2"/>
          </a:solidFill>
          <a:latin typeface="+mn-lt"/>
          <a:cs typeface="+mn-cs"/>
        </a:defRPr>
      </a:lvl7pPr>
      <a:lvl8pPr marL="2809875" indent="-360363" algn="l" defTabSz="695325" rtl="0" fontAlgn="base">
        <a:spcBef>
          <a:spcPct val="0"/>
        </a:spcBef>
        <a:spcAft>
          <a:spcPct val="20000"/>
        </a:spcAft>
        <a:buFont typeface="Arial" charset="0"/>
        <a:buChar char="-"/>
        <a:defRPr>
          <a:solidFill>
            <a:schemeClr val="bg2"/>
          </a:solidFill>
          <a:latin typeface="+mn-lt"/>
          <a:cs typeface="+mn-cs"/>
        </a:defRPr>
      </a:lvl8pPr>
      <a:lvl9pPr marL="3267075" indent="-360363" algn="l" defTabSz="695325" rtl="0" fontAlgn="base">
        <a:spcBef>
          <a:spcPct val="0"/>
        </a:spcBef>
        <a:spcAft>
          <a:spcPct val="20000"/>
        </a:spcAft>
        <a:buFont typeface="Arial" charset="0"/>
        <a:buChar char="-"/>
        <a:defRPr>
          <a:solidFill>
            <a:schemeClr val="bg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70546" y="608400"/>
            <a:ext cx="8805600" cy="75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 dirty="0" smtClean="0"/>
              <a:t>`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70546" y="1770292"/>
            <a:ext cx="8823600" cy="4334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 dirty="0" smtClean="0"/>
          </a:p>
        </p:txBody>
      </p:sp>
      <p:sp>
        <p:nvSpPr>
          <p:cNvPr id="12" name="Foliennummernplatzhalter 5"/>
          <p:cNvSpPr txBox="1">
            <a:spLocks/>
          </p:cNvSpPr>
          <p:nvPr userDrawn="1"/>
        </p:nvSpPr>
        <p:spPr>
          <a:xfrm>
            <a:off x="3390378" y="6477000"/>
            <a:ext cx="2133600" cy="15081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kern="1200" noProof="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Slide </a:t>
            </a:r>
            <a:fld id="{574EBCD8-86C3-4B81-B8EA-B3F44ED97567}" type="slidenum">
              <a:rPr lang="en-GB" sz="1100" kern="1200" noProof="0" smtClean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GB" sz="1100" kern="1200" noProof="0" dirty="0">
              <a:solidFill>
                <a:schemeClr val="accent1"/>
              </a:solidFill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-180975" algn="l" defTabSz="914400" rtl="0" eaLnBrk="1" latinLnBrk="0" hangingPunct="1">
        <a:spcBef>
          <a:spcPts val="0"/>
        </a:spcBef>
        <a:buFont typeface="Arial" pitchFamily="34" charset="0"/>
        <a:buNone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lnSpc>
          <a:spcPct val="100000"/>
        </a:lnSpc>
        <a:spcBef>
          <a:spcPts val="1000"/>
        </a:spcBef>
        <a:buFont typeface="Aria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396000" indent="-216000" algn="l" defTabSz="914400" rtl="0" eaLnBrk="1" latinLnBrk="0" hangingPunct="1">
        <a:lnSpc>
          <a:spcPct val="100000"/>
        </a:lnSpc>
        <a:spcBef>
          <a:spcPts val="1000"/>
        </a:spcBef>
        <a:buFont typeface="Arial" pitchFamily="34" charset="0"/>
        <a:buChar char="−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612000" indent="-180000" algn="l" defTabSz="914400" rtl="0" eaLnBrk="1" latinLnBrk="0" hangingPunct="1">
        <a:lnSpc>
          <a:spcPct val="100000"/>
        </a:lnSpc>
        <a:spcBef>
          <a:spcPts val="1000"/>
        </a:spcBef>
        <a:buFont typeface="Aria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00000" indent="-216000" algn="l" defTabSz="914400" rtl="0" eaLnBrk="1" latinLnBrk="0" hangingPunct="1">
        <a:lnSpc>
          <a:spcPct val="100000"/>
        </a:lnSpc>
        <a:spcBef>
          <a:spcPts val="1000"/>
        </a:spcBef>
        <a:buFont typeface="Arial" pitchFamily="34" charset="0"/>
        <a:buChar char="−"/>
        <a:defRPr sz="20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076325" indent="-180975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257300" indent="-180975" algn="l" defTabSz="914400" rtl="0" eaLnBrk="1" latinLnBrk="0" hangingPunct="1">
        <a:spcBef>
          <a:spcPct val="20000"/>
        </a:spcBef>
        <a:buFont typeface="Arial" pitchFamily="34" charset="0"/>
        <a:buChar char="−"/>
        <a:defRPr sz="20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438275" indent="-180975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619250" indent="-180975" algn="l" defTabSz="914400" rtl="0" eaLnBrk="1" latinLnBrk="0" hangingPunct="1">
        <a:spcBef>
          <a:spcPct val="20000"/>
        </a:spcBef>
        <a:buFont typeface="Arial" pitchFamily="34" charset="0"/>
        <a:buChar char="−"/>
        <a:defRPr sz="20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4" Type="http://schemas.openxmlformats.org/officeDocument/2006/relationships/diagramLayout" Target="../diagrams/layout3.xml"/><Relationship Id="rId5" Type="http://schemas.openxmlformats.org/officeDocument/2006/relationships/diagramQuickStyle" Target="../diagrams/quickStyle3.xml"/><Relationship Id="rId6" Type="http://schemas.openxmlformats.org/officeDocument/2006/relationships/diagramColors" Target="../diagrams/colors3.xml"/><Relationship Id="rId7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4" Type="http://schemas.openxmlformats.org/officeDocument/2006/relationships/diagramLayout" Target="../diagrams/layout4.xml"/><Relationship Id="rId5" Type="http://schemas.openxmlformats.org/officeDocument/2006/relationships/diagramQuickStyle" Target="../diagrams/quickStyle4.xml"/><Relationship Id="rId6" Type="http://schemas.openxmlformats.org/officeDocument/2006/relationships/diagramColors" Target="../diagrams/colors4.xml"/><Relationship Id="rId7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4" Type="http://schemas.openxmlformats.org/officeDocument/2006/relationships/diagramLayout" Target="../diagrams/layout5.xml"/><Relationship Id="rId5" Type="http://schemas.openxmlformats.org/officeDocument/2006/relationships/diagramQuickStyle" Target="../diagrams/quickStyle5.xml"/><Relationship Id="rId6" Type="http://schemas.openxmlformats.org/officeDocument/2006/relationships/diagramColors" Target="../diagrams/colors5.xml"/><Relationship Id="rId7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4" Type="http://schemas.openxmlformats.org/officeDocument/2006/relationships/diagramLayout" Target="../diagrams/layout6.xml"/><Relationship Id="rId5" Type="http://schemas.openxmlformats.org/officeDocument/2006/relationships/diagramQuickStyle" Target="../diagrams/quickStyle6.xml"/><Relationship Id="rId6" Type="http://schemas.openxmlformats.org/officeDocument/2006/relationships/diagramColors" Target="../diagrams/colors6.xml"/><Relationship Id="rId7" Type="http://schemas.microsoft.com/office/2007/relationships/diagramDrawing" Target="../diagrams/drawing6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4" Type="http://schemas.openxmlformats.org/officeDocument/2006/relationships/diagramLayout" Target="../diagrams/layout7.xml"/><Relationship Id="rId5" Type="http://schemas.openxmlformats.org/officeDocument/2006/relationships/diagramQuickStyle" Target="../diagrams/quickStyle7.xml"/><Relationship Id="rId6" Type="http://schemas.openxmlformats.org/officeDocument/2006/relationships/diagramColors" Target="../diagrams/colors7.xml"/><Relationship Id="rId7" Type="http://schemas.microsoft.com/office/2007/relationships/diagramDrawing" Target="../diagrams/drawing7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4" Type="http://schemas.openxmlformats.org/officeDocument/2006/relationships/diagramLayout" Target="../diagrams/layout8.xml"/><Relationship Id="rId5" Type="http://schemas.openxmlformats.org/officeDocument/2006/relationships/diagramQuickStyle" Target="../diagrams/quickStyle8.xml"/><Relationship Id="rId6" Type="http://schemas.openxmlformats.org/officeDocument/2006/relationships/diagramColors" Target="../diagrams/colors8.xml"/><Relationship Id="rId7" Type="http://schemas.microsoft.com/office/2007/relationships/diagramDrawing" Target="../diagrams/drawing8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72"/>
          <p:cNvSpPr txBox="1">
            <a:spLocks noChangeArrowheads="1"/>
          </p:cNvSpPr>
          <p:nvPr/>
        </p:nvSpPr>
        <p:spPr bwMode="auto">
          <a:xfrm>
            <a:off x="84138" y="308419"/>
            <a:ext cx="9059862" cy="1184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3500" tIns="0" rIns="64800" bIns="0">
            <a:spAutoFit/>
          </a:bodyPr>
          <a:lstStyle/>
          <a:p>
            <a:pPr marL="0" lvl="1">
              <a:spcBef>
                <a:spcPts val="600"/>
              </a:spcBef>
            </a:pPr>
            <a:r>
              <a:rPr lang="en-GB" sz="3600" dirty="0" smtClean="0">
                <a:solidFill>
                  <a:schemeClr val="bg2"/>
                </a:solidFill>
              </a:rPr>
              <a:t>Government Process Re-engineering</a:t>
            </a:r>
            <a:endParaRPr lang="en-US" sz="3600" dirty="0" smtClean="0">
              <a:solidFill>
                <a:schemeClr val="bg2"/>
              </a:solidFill>
            </a:endParaRPr>
          </a:p>
          <a:p>
            <a:pPr>
              <a:spcBef>
                <a:spcPts val="600"/>
              </a:spcBef>
            </a:pPr>
            <a:r>
              <a:rPr lang="en-US" sz="3600" dirty="0" smtClean="0">
                <a:solidFill>
                  <a:schemeClr val="bg2"/>
                </a:solidFill>
              </a:rPr>
              <a:t>SeMT- B’Luru-12 Mar 14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4" name="Text Box 72"/>
          <p:cNvSpPr txBox="1">
            <a:spLocks noChangeArrowheads="1"/>
          </p:cNvSpPr>
          <p:nvPr/>
        </p:nvSpPr>
        <p:spPr bwMode="auto">
          <a:xfrm>
            <a:off x="0" y="3524626"/>
            <a:ext cx="896143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3500" tIns="0" rIns="64800" bIns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3600" dirty="0" smtClean="0">
                <a:solidFill>
                  <a:schemeClr val="bg2"/>
                </a:solidFill>
              </a:rPr>
              <a:t>Session 1: Understanding Government Processes &amp; Service Quality</a:t>
            </a:r>
          </a:p>
          <a:p>
            <a:pPr>
              <a:spcBef>
                <a:spcPts val="600"/>
              </a:spcBef>
            </a:pPr>
            <a:r>
              <a:rPr lang="en-US" sz="2000" i="1" dirty="0" smtClean="0">
                <a:ln>
                  <a:solidFill>
                    <a:srgbClr val="2666A6"/>
                  </a:solidFill>
                </a:ln>
                <a:solidFill>
                  <a:schemeClr val="bg2"/>
                </a:solidFill>
              </a:rPr>
              <a:t>Wg Cdr A K Srinivas (Retd)</a:t>
            </a:r>
          </a:p>
          <a:p>
            <a:pPr>
              <a:spcBef>
                <a:spcPts val="600"/>
              </a:spcBef>
            </a:pPr>
            <a:r>
              <a:rPr lang="en-US" sz="2000" i="1" dirty="0" smtClean="0">
                <a:solidFill>
                  <a:srgbClr val="FF0000"/>
                </a:solidFill>
              </a:rPr>
              <a:t>Programme Management Specialist</a:t>
            </a:r>
          </a:p>
          <a:p>
            <a:pPr>
              <a:spcBef>
                <a:spcPts val="600"/>
              </a:spcBef>
            </a:pPr>
            <a:r>
              <a:rPr lang="en-US" sz="2000" i="1" dirty="0" smtClean="0">
                <a:solidFill>
                  <a:srgbClr val="FF0000"/>
                </a:solidFill>
              </a:rPr>
              <a:t>ICIS project, WRD, Govt. of Maharashtra,</a:t>
            </a:r>
          </a:p>
          <a:p>
            <a:pPr>
              <a:spcBef>
                <a:spcPts val="600"/>
              </a:spcBef>
            </a:pPr>
            <a:r>
              <a:rPr lang="en-US" sz="2000" i="1" dirty="0" smtClean="0">
                <a:ln>
                  <a:solidFill>
                    <a:srgbClr val="2666A6"/>
                  </a:solidFill>
                </a:ln>
                <a:solidFill>
                  <a:schemeClr val="bg2"/>
                </a:solidFill>
              </a:rPr>
              <a:t>Director-AIPER</a:t>
            </a:r>
          </a:p>
          <a:p>
            <a:pPr>
              <a:spcBef>
                <a:spcPts val="600"/>
              </a:spcBef>
            </a:pPr>
            <a:r>
              <a:rPr lang="en-US" sz="2000" dirty="0" smtClean="0">
                <a:ln>
                  <a:solidFill>
                    <a:srgbClr val="2666A6"/>
                  </a:solidFill>
                </a:ln>
                <a:solidFill>
                  <a:schemeClr val="bg2"/>
                </a:solidFill>
              </a:rPr>
              <a:t>Domains: Aviation, BPR/GPR, Education, eGov, e Health and Strategic Consulting</a:t>
            </a:r>
          </a:p>
          <a:p>
            <a:pPr>
              <a:spcBef>
                <a:spcPts val="600"/>
              </a:spcBef>
            </a:pPr>
            <a:endParaRPr lang="en-US" sz="3600" dirty="0" smtClean="0">
              <a:solidFill>
                <a:schemeClr val="bg2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rgbClr val="1C1C1C"/>
                </a:solidFill>
              </a:rPr>
              <a:t>Service Quality impacts all Stakeholders … which is why we need to focus on it from the point of CEO</a:t>
            </a:r>
          </a:p>
        </p:txBody>
      </p:sp>
      <p:sp>
        <p:nvSpPr>
          <p:cNvPr id="25603" name="Oval 6"/>
          <p:cNvSpPr>
            <a:spLocks noChangeArrowheads="1"/>
          </p:cNvSpPr>
          <p:nvPr/>
        </p:nvSpPr>
        <p:spPr bwMode="auto">
          <a:xfrm>
            <a:off x="873442" y="2208213"/>
            <a:ext cx="3552825" cy="3505200"/>
          </a:xfrm>
          <a:prstGeom prst="ellipse">
            <a:avLst/>
          </a:prstGeom>
          <a:solidFill>
            <a:srgbClr val="006F96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spcBef>
                <a:spcPct val="20000"/>
              </a:spcBef>
              <a:spcAft>
                <a:spcPct val="20000"/>
              </a:spcAft>
              <a:buSzPct val="90000"/>
            </a:pPr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25604" name="Line 7"/>
          <p:cNvSpPr>
            <a:spLocks noChangeShapeType="1"/>
          </p:cNvSpPr>
          <p:nvPr/>
        </p:nvSpPr>
        <p:spPr bwMode="auto">
          <a:xfrm>
            <a:off x="1019175" y="3200400"/>
            <a:ext cx="1600200" cy="762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5" name="Line 8"/>
          <p:cNvSpPr>
            <a:spLocks noChangeShapeType="1"/>
          </p:cNvSpPr>
          <p:nvPr/>
        </p:nvSpPr>
        <p:spPr bwMode="auto">
          <a:xfrm flipV="1">
            <a:off x="2619375" y="3200400"/>
            <a:ext cx="1676400" cy="762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6" name="Line 9"/>
          <p:cNvSpPr>
            <a:spLocks noChangeShapeType="1"/>
          </p:cNvSpPr>
          <p:nvPr/>
        </p:nvSpPr>
        <p:spPr bwMode="auto">
          <a:xfrm>
            <a:off x="2619375" y="3962400"/>
            <a:ext cx="0" cy="1676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7" name="Text Box 10"/>
          <p:cNvSpPr txBox="1">
            <a:spLocks noChangeArrowheads="1"/>
          </p:cNvSpPr>
          <p:nvPr/>
        </p:nvSpPr>
        <p:spPr bwMode="auto">
          <a:xfrm>
            <a:off x="1095375" y="3965575"/>
            <a:ext cx="12747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spcAft>
                <a:spcPct val="20000"/>
              </a:spcAft>
              <a:buSzPct val="90000"/>
            </a:pPr>
            <a:r>
              <a:rPr lang="en-US" sz="1800" b="1" dirty="0">
                <a:solidFill>
                  <a:srgbClr val="FFFFFF"/>
                </a:solidFill>
              </a:rPr>
              <a:t>Employee</a:t>
            </a:r>
          </a:p>
        </p:txBody>
      </p:sp>
      <p:sp>
        <p:nvSpPr>
          <p:cNvPr id="25608" name="Text Box 11"/>
          <p:cNvSpPr txBox="1">
            <a:spLocks noChangeArrowheads="1"/>
          </p:cNvSpPr>
          <p:nvPr/>
        </p:nvSpPr>
        <p:spPr bwMode="auto">
          <a:xfrm>
            <a:off x="2971959" y="3960813"/>
            <a:ext cx="9032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spcAft>
                <a:spcPct val="20000"/>
              </a:spcAft>
              <a:buSzPct val="90000"/>
            </a:pPr>
            <a:r>
              <a:rPr lang="en-US" sz="1800" b="1" dirty="0">
                <a:solidFill>
                  <a:srgbClr val="FFFFFF"/>
                </a:solidFill>
              </a:rPr>
              <a:t>Owner</a:t>
            </a:r>
          </a:p>
        </p:txBody>
      </p:sp>
      <p:sp>
        <p:nvSpPr>
          <p:cNvPr id="25609" name="Text Box 12"/>
          <p:cNvSpPr txBox="1">
            <a:spLocks noChangeArrowheads="1"/>
          </p:cNvSpPr>
          <p:nvPr/>
        </p:nvSpPr>
        <p:spPr bwMode="auto">
          <a:xfrm>
            <a:off x="1993900" y="2452688"/>
            <a:ext cx="12618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spcAft>
                <a:spcPct val="20000"/>
              </a:spcAft>
              <a:buSzPct val="90000"/>
            </a:pPr>
            <a:r>
              <a:rPr lang="en-US" sz="1800" b="1" dirty="0">
                <a:solidFill>
                  <a:schemeClr val="bg1"/>
                </a:solidFill>
              </a:rPr>
              <a:t>Customer</a:t>
            </a:r>
          </a:p>
        </p:txBody>
      </p:sp>
      <p:sp>
        <p:nvSpPr>
          <p:cNvPr id="29711" name="Text Box 13"/>
          <p:cNvSpPr txBox="1">
            <a:spLocks noChangeArrowheads="1"/>
          </p:cNvSpPr>
          <p:nvPr/>
        </p:nvSpPr>
        <p:spPr bwMode="auto">
          <a:xfrm>
            <a:off x="1186815" y="4330224"/>
            <a:ext cx="10823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spcAft>
                <a:spcPct val="20000"/>
              </a:spcAft>
              <a:buSzPct val="90000"/>
            </a:pPr>
            <a:r>
              <a:rPr lang="en-US" sz="1800" b="1" dirty="0">
                <a:solidFill>
                  <a:srgbClr val="FFFFFF"/>
                </a:solidFill>
              </a:rPr>
              <a:t>Respect</a:t>
            </a:r>
          </a:p>
        </p:txBody>
      </p:sp>
      <p:sp>
        <p:nvSpPr>
          <p:cNvPr id="29712" name="Text Box 14"/>
          <p:cNvSpPr txBox="1">
            <a:spLocks noChangeArrowheads="1"/>
          </p:cNvSpPr>
          <p:nvPr/>
        </p:nvSpPr>
        <p:spPr bwMode="auto">
          <a:xfrm>
            <a:off x="2649855" y="4254500"/>
            <a:ext cx="1581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spcAft>
                <a:spcPct val="20000"/>
              </a:spcAft>
              <a:buSzPct val="90000"/>
            </a:pPr>
            <a:r>
              <a:rPr lang="en-US" sz="1800" b="1" dirty="0">
                <a:solidFill>
                  <a:srgbClr val="FFFFFF"/>
                </a:solidFill>
              </a:rPr>
              <a:t>Return On Investment</a:t>
            </a:r>
          </a:p>
        </p:txBody>
      </p:sp>
      <p:sp>
        <p:nvSpPr>
          <p:cNvPr id="29713" name="Text Box 15"/>
          <p:cNvSpPr txBox="1">
            <a:spLocks noChangeArrowheads="1"/>
          </p:cNvSpPr>
          <p:nvPr/>
        </p:nvSpPr>
        <p:spPr bwMode="auto">
          <a:xfrm>
            <a:off x="1628775" y="2822575"/>
            <a:ext cx="20569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20000"/>
              </a:spcBef>
              <a:spcAft>
                <a:spcPct val="20000"/>
              </a:spcAft>
              <a:buSzPct val="90000"/>
            </a:pPr>
            <a:r>
              <a:rPr lang="en-US" sz="1800" b="1" dirty="0">
                <a:solidFill>
                  <a:srgbClr val="FFFFFF"/>
                </a:solidFill>
              </a:rPr>
              <a:t>Value For Money</a:t>
            </a:r>
          </a:p>
        </p:txBody>
      </p:sp>
      <p:sp>
        <p:nvSpPr>
          <p:cNvPr id="25613" name="Rectangle 20"/>
          <p:cNvSpPr>
            <a:spLocks noChangeAspect="1" noChangeArrowheads="1"/>
          </p:cNvSpPr>
          <p:nvPr/>
        </p:nvSpPr>
        <p:spPr bwMode="auto">
          <a:xfrm>
            <a:off x="4570413" y="2532063"/>
            <a:ext cx="4398961" cy="2324100"/>
          </a:xfrm>
          <a:prstGeom prst="rect">
            <a:avLst/>
          </a:prstGeom>
          <a:solidFill>
            <a:schemeClr val="bg1"/>
          </a:solidFill>
          <a:ln w="9525">
            <a:noFill/>
            <a:prstDash val="sysDot"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30000"/>
              </a:lnSpc>
              <a:spcBef>
                <a:spcPct val="20000"/>
              </a:spcBef>
              <a:spcAft>
                <a:spcPct val="20000"/>
              </a:spcAft>
              <a:buSzPct val="90000"/>
            </a:pPr>
            <a:r>
              <a:rPr lang="en-US" sz="1800" b="1" dirty="0">
                <a:solidFill>
                  <a:srgbClr val="1C1C1C"/>
                </a:solidFill>
              </a:rPr>
              <a:t>Challenges in current environment </a:t>
            </a:r>
          </a:p>
          <a:p>
            <a:pPr marL="228600" indent="-228600">
              <a:lnSpc>
                <a:spcPct val="130000"/>
              </a:lnSpc>
              <a:spcBef>
                <a:spcPct val="20000"/>
              </a:spcBef>
              <a:spcAft>
                <a:spcPct val="20000"/>
              </a:spcAft>
              <a:buSzPct val="90000"/>
              <a:buFontTx/>
              <a:buChar char="•"/>
            </a:pPr>
            <a:r>
              <a:rPr lang="en-US" sz="1800" dirty="0" smtClean="0">
                <a:solidFill>
                  <a:srgbClr val="1C1C1C"/>
                </a:solidFill>
              </a:rPr>
              <a:t>Citizens demanding better service delivery</a:t>
            </a:r>
            <a:endParaRPr lang="en-US" sz="1800" dirty="0">
              <a:solidFill>
                <a:srgbClr val="1C1C1C"/>
              </a:solidFill>
            </a:endParaRPr>
          </a:p>
          <a:p>
            <a:pPr marL="228600" indent="-228600">
              <a:lnSpc>
                <a:spcPct val="130000"/>
              </a:lnSpc>
              <a:spcBef>
                <a:spcPct val="20000"/>
              </a:spcBef>
              <a:spcAft>
                <a:spcPct val="20000"/>
              </a:spcAft>
              <a:buSzPct val="90000"/>
              <a:buFontTx/>
              <a:buChar char="•"/>
            </a:pPr>
            <a:r>
              <a:rPr lang="en-US" sz="1800" dirty="0" smtClean="0">
                <a:solidFill>
                  <a:srgbClr val="1C1C1C"/>
                </a:solidFill>
              </a:rPr>
              <a:t>Increasing </a:t>
            </a:r>
            <a:r>
              <a:rPr lang="en-US" sz="1800" dirty="0">
                <a:solidFill>
                  <a:srgbClr val="1C1C1C"/>
                </a:solidFill>
              </a:rPr>
              <a:t>penalties for failure</a:t>
            </a:r>
          </a:p>
        </p:txBody>
      </p:sp>
      <p:sp>
        <p:nvSpPr>
          <p:cNvPr id="25614" name="Rectangle 23"/>
          <p:cNvSpPr>
            <a:spLocks noChangeArrowheads="1"/>
          </p:cNvSpPr>
          <p:nvPr/>
        </p:nvSpPr>
        <p:spPr bwMode="auto">
          <a:xfrm>
            <a:off x="1371600" y="5794375"/>
            <a:ext cx="30162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spcAft>
                <a:spcPct val="20000"/>
              </a:spcAft>
              <a:buSzPct val="90000"/>
            </a:pPr>
            <a:r>
              <a:rPr lang="en-US" b="1">
                <a:solidFill>
                  <a:schemeClr val="tx1"/>
                </a:solidFill>
              </a:rPr>
              <a:t>CEO – Model of Quality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11" grpId="0"/>
      <p:bldP spid="29712" grpId="0"/>
      <p:bldP spid="297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25" y="398151"/>
            <a:ext cx="8804275" cy="820737"/>
          </a:xfrm>
        </p:spPr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Traditional Approach to e-Governance</a:t>
            </a:r>
            <a:endParaRPr lang="en-US" b="1" dirty="0">
              <a:solidFill>
                <a:srgbClr val="1C1C1C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61925" y="1066562"/>
            <a:ext cx="8804275" cy="5011997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sz="2400" dirty="0" smtClean="0">
                <a:solidFill>
                  <a:srgbClr val="1C1C1C"/>
                </a:solidFill>
              </a:rPr>
              <a:t>IT driven (What minimum one can achieve)</a:t>
            </a:r>
          </a:p>
          <a:p>
            <a:pPr>
              <a:lnSpc>
                <a:spcPct val="120000"/>
              </a:lnSpc>
            </a:pPr>
            <a:r>
              <a:rPr lang="en-US" sz="2400" dirty="0" smtClean="0">
                <a:solidFill>
                  <a:srgbClr val="1C1C1C"/>
                </a:solidFill>
              </a:rPr>
              <a:t>IT enablement -not much</a:t>
            </a:r>
          </a:p>
          <a:p>
            <a:pPr marL="349250" lvl="1" indent="-349250">
              <a:lnSpc>
                <a:spcPct val="120000"/>
              </a:lnSpc>
              <a:spcAft>
                <a:spcPct val="0"/>
              </a:spcAft>
              <a:buSzPct val="100000"/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1C1C1C"/>
                </a:solidFill>
              </a:rPr>
              <a:t>IT enablement has its advantages…</a:t>
            </a:r>
          </a:p>
          <a:p>
            <a:pPr lvl="1">
              <a:lnSpc>
                <a:spcPct val="120000"/>
              </a:lnSpc>
            </a:pPr>
            <a:r>
              <a:rPr lang="en-US" sz="2400" dirty="0" smtClean="0">
                <a:solidFill>
                  <a:srgbClr val="1C1C1C"/>
                </a:solidFill>
              </a:rPr>
              <a:t>Easier to implement, with no or minimal legal changes</a:t>
            </a:r>
          </a:p>
          <a:p>
            <a:pPr lvl="1">
              <a:lnSpc>
                <a:spcPct val="120000"/>
              </a:lnSpc>
            </a:pPr>
            <a:r>
              <a:rPr lang="en-US" sz="2400" dirty="0" smtClean="0">
                <a:solidFill>
                  <a:srgbClr val="1C1C1C"/>
                </a:solidFill>
              </a:rPr>
              <a:t> Provides easier status updates, real time MIS, anytime / anywhere service etc</a:t>
            </a:r>
          </a:p>
          <a:p>
            <a:pPr marL="349250" lvl="1" indent="-349250">
              <a:lnSpc>
                <a:spcPct val="120000"/>
              </a:lnSpc>
              <a:spcAft>
                <a:spcPct val="0"/>
              </a:spcAft>
              <a:buSzPct val="100000"/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1C1C1C"/>
                </a:solidFill>
              </a:rPr>
              <a:t>But IT enablement alone may not be enough in many cases…</a:t>
            </a:r>
          </a:p>
          <a:p>
            <a:pPr lvl="1">
              <a:lnSpc>
                <a:spcPct val="120000"/>
              </a:lnSpc>
            </a:pPr>
            <a:endParaRPr lang="en-US" sz="1600" dirty="0" smtClean="0">
              <a:solidFill>
                <a:srgbClr val="1C1C1C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400" dirty="0" smtClean="0">
                <a:solidFill>
                  <a:srgbClr val="1C1C1C"/>
                </a:solidFill>
                <a:ea typeface="+mn-ea"/>
              </a:rPr>
              <a:t>Automation </a:t>
            </a:r>
          </a:p>
          <a:p>
            <a:pPr>
              <a:lnSpc>
                <a:spcPct val="120000"/>
              </a:lnSpc>
            </a:pPr>
            <a:endParaRPr lang="en-US" dirty="0" smtClean="0">
              <a:solidFill>
                <a:srgbClr val="1C1C1C"/>
              </a:solidFill>
            </a:endParaRPr>
          </a:p>
          <a:p>
            <a:pPr>
              <a:lnSpc>
                <a:spcPct val="120000"/>
              </a:lnSpc>
              <a:buNone/>
            </a:pPr>
            <a:r>
              <a:rPr lang="en-US" dirty="0" smtClean="0">
                <a:solidFill>
                  <a:srgbClr val="1C1C1C"/>
                </a:solidFill>
                <a:ea typeface="+mn-ea"/>
              </a:rPr>
              <a:t>The process remains the same, but is carried out electronically</a:t>
            </a:r>
          </a:p>
          <a:p>
            <a:pPr lvl="1">
              <a:lnSpc>
                <a:spcPct val="120000"/>
              </a:lnSpc>
            </a:pPr>
            <a:endParaRPr lang="en-US" dirty="0" smtClean="0">
              <a:solidFill>
                <a:srgbClr val="1C1C1C"/>
              </a:solidFill>
              <a:ea typeface="+mn-ea"/>
            </a:endParaRPr>
          </a:p>
          <a:p>
            <a:pPr>
              <a:lnSpc>
                <a:spcPct val="120000"/>
              </a:lnSpc>
            </a:pPr>
            <a:endParaRPr lang="en-US" sz="1800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Traditional Approach may not be sufficient…</a:t>
            </a:r>
            <a:endParaRPr lang="en-US" b="1" dirty="0">
              <a:solidFill>
                <a:srgbClr val="1C1C1C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61925" y="1428750"/>
            <a:ext cx="8804275" cy="4892676"/>
          </a:xfrm>
        </p:spPr>
        <p:txBody>
          <a:bodyPr/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dirty="0" smtClean="0">
                <a:solidFill>
                  <a:srgbClr val="1C1C1C"/>
                </a:solidFill>
              </a:rPr>
              <a:t>The Government process itself might be inefficient !</a:t>
            </a:r>
          </a:p>
          <a:p>
            <a:pPr marL="349250" lvl="1" indent="-349250">
              <a:lnSpc>
                <a:spcPct val="110000"/>
              </a:lnSpc>
              <a:spcAft>
                <a:spcPts val="600"/>
              </a:spcAft>
              <a:buSzPct val="100000"/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1C1C1C"/>
                </a:solidFill>
                <a:ea typeface="+mn-ea"/>
              </a:rPr>
              <a:t>Processes are designed in accordance with the legislation governing that particular domain in that particular period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2000" dirty="0" smtClean="0">
                <a:solidFill>
                  <a:srgbClr val="1C1C1C"/>
                </a:solidFill>
              </a:rPr>
              <a:t>Some of these Legislations may be old and antiquated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2000" dirty="0" smtClean="0">
                <a:solidFill>
                  <a:srgbClr val="1C1C1C"/>
                </a:solidFill>
              </a:rPr>
              <a:t>Basis of the legal system is to put in controls, and not better service delivery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2000" dirty="0" smtClean="0">
                <a:solidFill>
                  <a:srgbClr val="1C1C1C"/>
                </a:solidFill>
              </a:rPr>
              <a:t>Acts are department-centric, not citizen-centric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sz="2000" dirty="0" smtClean="0">
                <a:solidFill>
                  <a:srgbClr val="1C1C1C"/>
                </a:solidFill>
              </a:rPr>
              <a:t>Rules are complex and tedious</a:t>
            </a:r>
          </a:p>
          <a:p>
            <a:pPr lvl="2">
              <a:lnSpc>
                <a:spcPct val="110000"/>
              </a:lnSpc>
              <a:spcAft>
                <a:spcPts val="600"/>
              </a:spcAft>
            </a:pPr>
            <a:r>
              <a:rPr lang="en-US" sz="2000" dirty="0" smtClean="0">
                <a:solidFill>
                  <a:srgbClr val="1C1C1C"/>
                </a:solidFill>
              </a:rPr>
              <a:t>10,000 rules, 0.1 million forms!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endParaRPr lang="en-US" sz="2000" dirty="0" smtClean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0338" y="339967"/>
            <a:ext cx="8805862" cy="755650"/>
          </a:xfrm>
        </p:spPr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Legislative intent and process problems….</a:t>
            </a:r>
            <a:endParaRPr lang="en-US" b="1" dirty="0">
              <a:solidFill>
                <a:srgbClr val="1C1C1C"/>
              </a:solidFill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270729" y="504092"/>
          <a:ext cx="8686800" cy="28194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28"/>
          <p:cNvSpPr txBox="1">
            <a:spLocks noChangeArrowheads="1"/>
          </p:cNvSpPr>
          <p:nvPr/>
        </p:nvSpPr>
        <p:spPr bwMode="auto">
          <a:xfrm>
            <a:off x="331399" y="2814632"/>
            <a:ext cx="2111766" cy="303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Legislation was well intentioned and relevant at the time it was drafted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Focused more on control and ensuring compliance, rather than service delivery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Rules added along the way, making the legal framework complex and tedious</a:t>
            </a:r>
            <a:endParaRPr lang="en-GB" sz="1400" dirty="0" smtClean="0">
              <a:solidFill>
                <a:srgbClr val="1C1C1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28"/>
          <p:cNvSpPr txBox="1">
            <a:spLocks noChangeArrowheads="1"/>
          </p:cNvSpPr>
          <p:nvPr/>
        </p:nvSpPr>
        <p:spPr bwMode="auto">
          <a:xfrm>
            <a:off x="2543181" y="2814632"/>
            <a:ext cx="2111766" cy="3141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Asking for too much information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Burden of proof thrown on Citizen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Complexity of rules &amp; regulations (Anything to do with money is more complex!)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Heavy reliance on manual systems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No concept of Quality Assurance</a:t>
            </a:r>
            <a:endParaRPr lang="en-GB" sz="1400" dirty="0" smtClean="0">
              <a:solidFill>
                <a:srgbClr val="1C1C1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28"/>
          <p:cNvSpPr txBox="1">
            <a:spLocks noChangeArrowheads="1"/>
          </p:cNvSpPr>
          <p:nvPr/>
        </p:nvSpPr>
        <p:spPr bwMode="auto">
          <a:xfrm>
            <a:off x="4735907" y="2814632"/>
            <a:ext cx="2111766" cy="3359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Jurisdiction (too many ‘narrow domestic walls!’)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Restricted timings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Disparate and sub-optimal delivery networks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No choice of delivery channels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Process &amp; Delivery Channel often combined resulting in delay, malpractice</a:t>
            </a:r>
          </a:p>
        </p:txBody>
      </p:sp>
      <p:sp>
        <p:nvSpPr>
          <p:cNvPr id="9" name="TextBox 28"/>
          <p:cNvSpPr txBox="1">
            <a:spLocks noChangeArrowheads="1"/>
          </p:cNvSpPr>
          <p:nvPr/>
        </p:nvSpPr>
        <p:spPr bwMode="auto">
          <a:xfrm>
            <a:off x="6845763" y="2795576"/>
            <a:ext cx="2111766" cy="341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Mindset &amp; attitudinal problems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Delivery Agents unsuitable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Lack of empowerment of front-end people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Lack of dedicated delivery teams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Delivery is handled on a part-time basis</a:t>
            </a:r>
          </a:p>
          <a:p>
            <a:pPr marL="182880" lvl="0" indent="-182880" defTabSz="695325" eaLnBrk="0" hangingPunct="0">
              <a:lnSpc>
                <a:spcPct val="110000"/>
              </a:lnSpc>
              <a:spcAft>
                <a:spcPts val="400"/>
              </a:spcAft>
              <a:buFont typeface="Arial" pitchFamily="34" charset="0"/>
              <a:buChar char="•"/>
            </a:pPr>
            <a:r>
              <a:rPr lang="en-US" sz="1400" kern="0" dirty="0" smtClean="0">
                <a:solidFill>
                  <a:srgbClr val="1C1C1C"/>
                </a:solidFill>
                <a:latin typeface="Arial"/>
                <a:cs typeface="Arial"/>
              </a:rPr>
              <a:t>Lack of service levels, measurement systems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925" y="450845"/>
            <a:ext cx="8804275" cy="820737"/>
          </a:xfrm>
        </p:spPr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The constraints when the process was designed may not be applicable anymore…</a:t>
            </a:r>
            <a:endParaRPr lang="en-US" b="1" dirty="0">
              <a:solidFill>
                <a:srgbClr val="1C1C1C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61925" y="1428750"/>
            <a:ext cx="8804275" cy="4892675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800" b="1" dirty="0" smtClean="0">
                <a:solidFill>
                  <a:srgbClr val="1C1C1C"/>
                </a:solidFill>
              </a:rPr>
              <a:t>Many processes are designed with manual / non-ICT constraints in mind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800" dirty="0" smtClean="0">
                <a:solidFill>
                  <a:srgbClr val="1C1C1C"/>
                </a:solidFill>
              </a:rPr>
              <a:t>Many </a:t>
            </a:r>
            <a:r>
              <a:rPr lang="en-US" sz="1800" b="1" dirty="0" smtClean="0">
                <a:solidFill>
                  <a:srgbClr val="1C1C1C"/>
                </a:solidFill>
              </a:rPr>
              <a:t>of these constraints may not be applicable anymore, with advances in IT.. </a:t>
            </a:r>
          </a:p>
          <a:p>
            <a:pPr lvl="1">
              <a:lnSpc>
                <a:spcPct val="120000"/>
              </a:lnSpc>
              <a:spcAft>
                <a:spcPts val="600"/>
              </a:spcAft>
            </a:pPr>
            <a:r>
              <a:rPr lang="en-US" sz="1600" dirty="0" smtClean="0">
                <a:solidFill>
                  <a:srgbClr val="1C1C1C"/>
                </a:solidFill>
              </a:rPr>
              <a:t>e.g. During Registration of property transactions, registration department can check Ownership and extent information (available at the Survey office) online – eliminates the need for registering party visiting survey department to update ownership change</a:t>
            </a:r>
          </a:p>
          <a:p>
            <a:pPr lvl="1">
              <a:lnSpc>
                <a:spcPct val="120000"/>
              </a:lnSpc>
              <a:spcAft>
                <a:spcPts val="600"/>
              </a:spcAft>
            </a:pPr>
            <a:endParaRPr lang="en-US" dirty="0" smtClean="0">
              <a:solidFill>
                <a:srgbClr val="1C1C1C"/>
              </a:solidFill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en-US" b="1" dirty="0" smtClean="0">
                <a:solidFill>
                  <a:srgbClr val="1C1C1C"/>
                </a:solidFill>
              </a:rPr>
              <a:t>Processes were defined with compliance and control in mind, and not enhanced service delivery..</a:t>
            </a:r>
          </a:p>
          <a:p>
            <a:pPr lvl="1">
              <a:lnSpc>
                <a:spcPct val="110000"/>
              </a:lnSpc>
              <a:spcAft>
                <a:spcPts val="600"/>
              </a:spcAft>
            </a:pPr>
            <a:r>
              <a:rPr lang="en-US" dirty="0" smtClean="0">
                <a:solidFill>
                  <a:srgbClr val="1C1C1C"/>
                </a:solidFill>
              </a:rPr>
              <a:t>Re-engineering the process through GPR allows for process redesign to leverage the benefits of ICT rather than just replicating existing processes</a:t>
            </a:r>
          </a:p>
          <a:p>
            <a:pPr lvl="1">
              <a:lnSpc>
                <a:spcPct val="120000"/>
              </a:lnSpc>
              <a:spcAft>
                <a:spcPts val="600"/>
              </a:spcAft>
            </a:pPr>
            <a:endParaRPr lang="en-US" dirty="0" smtClean="0">
              <a:solidFill>
                <a:srgbClr val="1C1C1C"/>
              </a:solidFill>
            </a:endParaRPr>
          </a:p>
          <a:p>
            <a:pPr lvl="1">
              <a:lnSpc>
                <a:spcPct val="120000"/>
              </a:lnSpc>
              <a:spcAft>
                <a:spcPts val="600"/>
              </a:spcAft>
            </a:pPr>
            <a:endParaRPr lang="en-US" dirty="0" smtClean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GPR and IT are tools to achieving a larger goal…</a:t>
            </a:r>
            <a:endParaRPr lang="en-US" b="1" dirty="0">
              <a:solidFill>
                <a:srgbClr val="1C1C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339" y="1571625"/>
            <a:ext cx="6298223" cy="4791571"/>
          </a:xfrm>
        </p:spPr>
        <p:txBody>
          <a:bodyPr/>
          <a:lstStyle/>
          <a:p>
            <a:pPr marL="349250" lvl="1" indent="-349250">
              <a:spcBef>
                <a:spcPct val="20000"/>
              </a:spcBef>
              <a:buSzPct val="100000"/>
              <a:buFont typeface="Arial" pitchFamily="34" charset="0"/>
              <a:buChar char="•"/>
            </a:pPr>
            <a:r>
              <a:rPr lang="en-US" dirty="0" smtClean="0">
                <a:solidFill>
                  <a:srgbClr val="1C1C1C"/>
                </a:solidFill>
              </a:rPr>
              <a:t>The larger goal for GPR and IT enablement -is enhancing service delivery, better governance etc</a:t>
            </a:r>
          </a:p>
          <a:p>
            <a:r>
              <a:rPr lang="en-US" sz="1800" dirty="0" smtClean="0">
                <a:solidFill>
                  <a:srgbClr val="1C1C1C"/>
                </a:solidFill>
              </a:rPr>
              <a:t>These goals can be achieved by:</a:t>
            </a:r>
          </a:p>
          <a:p>
            <a:pPr lvl="1"/>
            <a:r>
              <a:rPr lang="en-US" dirty="0" smtClean="0">
                <a:solidFill>
                  <a:srgbClr val="1C1C1C"/>
                </a:solidFill>
              </a:rPr>
              <a:t>IT enablement (IT) alone</a:t>
            </a:r>
          </a:p>
          <a:p>
            <a:pPr lvl="2"/>
            <a:r>
              <a:rPr lang="en-US" sz="1800" dirty="0" smtClean="0">
                <a:solidFill>
                  <a:srgbClr val="1C1C1C"/>
                </a:solidFill>
              </a:rPr>
              <a:t>Replicating existing (manual) processes in IT systems </a:t>
            </a:r>
          </a:p>
          <a:p>
            <a:pPr lvl="2"/>
            <a:r>
              <a:rPr lang="en-US" sz="1800" dirty="0" smtClean="0">
                <a:solidFill>
                  <a:srgbClr val="1C1C1C"/>
                </a:solidFill>
              </a:rPr>
              <a:t>e.g. calculating fees using software tools rather than calculator</a:t>
            </a:r>
          </a:p>
          <a:p>
            <a:pPr lvl="1"/>
            <a:r>
              <a:rPr lang="en-US" dirty="0" smtClean="0">
                <a:solidFill>
                  <a:srgbClr val="1C1C1C"/>
                </a:solidFill>
              </a:rPr>
              <a:t>Government Process Re-engineering</a:t>
            </a:r>
          </a:p>
          <a:p>
            <a:pPr lvl="2"/>
            <a:r>
              <a:rPr lang="en-US" sz="1800" dirty="0" smtClean="0">
                <a:solidFill>
                  <a:srgbClr val="1C1C1C"/>
                </a:solidFill>
              </a:rPr>
              <a:t>Redesigning processes to improve performance measures</a:t>
            </a:r>
          </a:p>
          <a:p>
            <a:pPr lvl="2"/>
            <a:r>
              <a:rPr lang="en-US" sz="1800" dirty="0" smtClean="0">
                <a:solidFill>
                  <a:srgbClr val="1C1C1C"/>
                </a:solidFill>
              </a:rPr>
              <a:t>e.g. single window approval for issue of approvals</a:t>
            </a:r>
          </a:p>
          <a:p>
            <a:pPr lvl="1"/>
            <a:r>
              <a:rPr lang="en-US" b="1" dirty="0" smtClean="0">
                <a:solidFill>
                  <a:srgbClr val="1C1C1C"/>
                </a:solidFill>
              </a:rPr>
              <a:t>Both IT enablement and GPR</a:t>
            </a:r>
          </a:p>
          <a:p>
            <a:pPr lvl="2"/>
            <a:r>
              <a:rPr lang="en-US" sz="1800" b="1" dirty="0" smtClean="0">
                <a:solidFill>
                  <a:srgbClr val="1C1C1C"/>
                </a:solidFill>
              </a:rPr>
              <a:t>Leveraging new processes and technology</a:t>
            </a:r>
          </a:p>
          <a:p>
            <a:pPr lvl="2"/>
            <a:r>
              <a:rPr lang="en-US" sz="1800" dirty="0" smtClean="0">
                <a:solidFill>
                  <a:srgbClr val="1C1C1C"/>
                </a:solidFill>
              </a:rPr>
              <a:t>e.g. self-service railway ticket booking through IRCTC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5608955" y="2668272"/>
          <a:ext cx="3398520" cy="303784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527400"/>
          </a:xfrm>
        </p:spPr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Understanding Business Processes (1 of 3)</a:t>
            </a:r>
            <a:endParaRPr lang="en-US" b="1" dirty="0">
              <a:solidFill>
                <a:srgbClr val="1C1C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546" y="1066800"/>
            <a:ext cx="8823600" cy="3886200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800"/>
              </a:spcAft>
            </a:pPr>
            <a:r>
              <a:rPr lang="en-US" dirty="0" smtClean="0">
                <a:solidFill>
                  <a:srgbClr val="1C1C1C"/>
                </a:solidFill>
              </a:rPr>
              <a:t>Every government </a:t>
            </a:r>
            <a:r>
              <a:rPr lang="en-US" b="1" dirty="0" smtClean="0">
                <a:solidFill>
                  <a:srgbClr val="1C1C1C"/>
                </a:solidFill>
              </a:rPr>
              <a:t>service </a:t>
            </a:r>
            <a:r>
              <a:rPr lang="en-US" dirty="0" smtClean="0">
                <a:solidFill>
                  <a:srgbClr val="1C1C1C"/>
                </a:solidFill>
              </a:rPr>
              <a:t>is supported by a set of </a:t>
            </a:r>
            <a:r>
              <a:rPr lang="en-US" b="1" dirty="0" smtClean="0">
                <a:solidFill>
                  <a:srgbClr val="1C1C1C"/>
                </a:solidFill>
              </a:rPr>
              <a:t>business processes</a:t>
            </a:r>
            <a:r>
              <a:rPr lang="en-US" dirty="0" smtClean="0">
                <a:solidFill>
                  <a:srgbClr val="1C1C1C"/>
                </a:solidFill>
              </a:rPr>
              <a:t>, which provides approach and guidance to deliver the service</a:t>
            </a:r>
          </a:p>
          <a:p>
            <a:pPr>
              <a:spcBef>
                <a:spcPts val="1200"/>
              </a:spcBef>
              <a:spcAft>
                <a:spcPts val="1800"/>
              </a:spcAft>
            </a:pPr>
            <a:r>
              <a:rPr lang="en-US" dirty="0" smtClean="0">
                <a:solidFill>
                  <a:srgbClr val="1C1C1C"/>
                </a:solidFill>
              </a:rPr>
              <a:t>But what is a process/business process/government process?</a:t>
            </a:r>
          </a:p>
          <a:p>
            <a:pPr lvl="2">
              <a:spcBef>
                <a:spcPts val="1200"/>
              </a:spcBef>
              <a:spcAft>
                <a:spcPts val="1800"/>
              </a:spcAft>
            </a:pPr>
            <a:r>
              <a:rPr lang="en-US" sz="2000" dirty="0" smtClean="0">
                <a:solidFill>
                  <a:srgbClr val="1C1C1C"/>
                </a:solidFill>
              </a:rPr>
              <a:t>Business system is a collection of processes that take one or more inputs and create output that is of value to all stakeholders</a:t>
            </a:r>
          </a:p>
          <a:p>
            <a:pPr lvl="2">
              <a:spcBef>
                <a:spcPts val="1200"/>
              </a:spcBef>
              <a:spcAft>
                <a:spcPts val="1800"/>
              </a:spcAft>
            </a:pPr>
            <a:r>
              <a:rPr lang="en-US" sz="2000" dirty="0" smtClean="0">
                <a:solidFill>
                  <a:srgbClr val="1C1C1C"/>
                </a:solidFill>
              </a:rPr>
              <a:t>Business processes move information and / or materials across several units and functions, to accomplish a specific end result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/>
          </p:cNvGraphicFramePr>
          <p:nvPr/>
        </p:nvGraphicFramePr>
        <p:xfrm>
          <a:off x="169862" y="1394776"/>
          <a:ext cx="8821738" cy="3295298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963738"/>
                <a:gridCol w="6858000"/>
              </a:tblGrid>
              <a:tr h="643539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rPr>
                        <a:t>Process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rPr>
                        <a:t>A group of tasks / activities carried out to reach a (desired) outcome</a:t>
                      </a:r>
                    </a:p>
                  </a:txBody>
                  <a:tcPr anchor="ctr"/>
                </a:tc>
              </a:tr>
              <a:tr h="1136910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rPr>
                        <a:t>Business Process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rPr>
                        <a:t>Any set of activities performed by a business that is </a:t>
                      </a:r>
                    </a:p>
                    <a:p>
                      <a:pPr marL="231775" indent="-231775">
                        <a:buSzPct val="90000"/>
                        <a:buFont typeface="Wingdings" pitchFamily="2" charset="2"/>
                        <a:buChar char="§"/>
                      </a:pPr>
                      <a:r>
                        <a:rPr lang="en-US" sz="1800" dirty="0" smtClean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rPr>
                        <a:t>initiated by an event, </a:t>
                      </a:r>
                    </a:p>
                    <a:p>
                      <a:pPr marL="231775" indent="-231775">
                        <a:buSzPct val="90000"/>
                        <a:buFont typeface="Wingdings" pitchFamily="2" charset="2"/>
                        <a:buChar char="§"/>
                      </a:pPr>
                      <a:r>
                        <a:rPr lang="en-US" sz="1800" dirty="0" smtClean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rPr>
                        <a:t>transforms information, materials or business commitments,</a:t>
                      </a:r>
                    </a:p>
                    <a:p>
                      <a:pPr marL="231775" indent="-231775">
                        <a:buSzPct val="90000"/>
                        <a:buFont typeface="Wingdings" pitchFamily="2" charset="2"/>
                        <a:buChar char="§"/>
                      </a:pPr>
                      <a:r>
                        <a:rPr lang="en-US" sz="1800" dirty="0" smtClean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rPr>
                        <a:t>produces an output</a:t>
                      </a:r>
                    </a:p>
                  </a:txBody>
                  <a:tcPr anchor="ctr"/>
                </a:tc>
              </a:tr>
              <a:tr h="1396775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rPr>
                        <a:t>Government Process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22238" indent="-122238">
                        <a:buSzPct val="90000"/>
                        <a:buFont typeface="Wingdings" pitchFamily="2" charset="2"/>
                        <a:buNone/>
                      </a:pPr>
                      <a:r>
                        <a:rPr lang="en-US" sz="1800" dirty="0" smtClean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rPr>
                        <a:t>Any set of activities performed by a Government that is </a:t>
                      </a:r>
                    </a:p>
                    <a:p>
                      <a:pPr marL="231775" indent="-231775">
                        <a:buSzPct val="90000"/>
                        <a:buFont typeface="Wingdings" pitchFamily="2" charset="2"/>
                        <a:buChar char="§"/>
                      </a:pPr>
                      <a:r>
                        <a:rPr lang="en-US" sz="1800" dirty="0" smtClean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rPr>
                        <a:t>initiated by an event, (e.g. Service Request, Event Trigger)</a:t>
                      </a:r>
                    </a:p>
                    <a:p>
                      <a:pPr marL="231775" indent="-231775">
                        <a:buSzPct val="90000"/>
                        <a:buFont typeface="Wingdings" pitchFamily="2" charset="2"/>
                        <a:buChar char="§"/>
                      </a:pPr>
                      <a:r>
                        <a:rPr lang="en-US" sz="1800" dirty="0" smtClean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rPr>
                        <a:t>transforms information, materials or business commitments,</a:t>
                      </a:r>
                    </a:p>
                    <a:p>
                      <a:pPr marL="231775" indent="-231775">
                        <a:buSzPct val="90000"/>
                        <a:buFont typeface="Wingdings" pitchFamily="2" charset="2"/>
                        <a:buChar char="§"/>
                      </a:pPr>
                      <a:r>
                        <a:rPr lang="en-US" sz="1800" dirty="0" smtClean="0">
                          <a:solidFill>
                            <a:srgbClr val="1C1C1C"/>
                          </a:solidFill>
                          <a:latin typeface="+mn-lt"/>
                          <a:ea typeface="+mn-ea"/>
                          <a:cs typeface="+mn-cs"/>
                        </a:rPr>
                        <a:t>produces an output (delivery of Service to Citizen / Business of Government)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70546" y="304800"/>
            <a:ext cx="8805600" cy="527400"/>
          </a:xfrm>
        </p:spPr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Understanding Business Processes </a:t>
            </a:r>
            <a:r>
              <a:rPr lang="en-GB" b="1" dirty="0" smtClean="0">
                <a:solidFill>
                  <a:srgbClr val="1C1C1C"/>
                </a:solidFill>
              </a:rPr>
              <a:t>(</a:t>
            </a:r>
            <a:r>
              <a:rPr lang="en-GB" b="1" dirty="0">
                <a:solidFill>
                  <a:srgbClr val="1C1C1C"/>
                </a:solidFill>
              </a:rPr>
              <a:t>2 of 3</a:t>
            </a:r>
            <a:r>
              <a:rPr lang="en-GB" b="1" dirty="0" smtClean="0">
                <a:solidFill>
                  <a:srgbClr val="1C1C1C"/>
                </a:solidFill>
              </a:rPr>
              <a:t>)</a:t>
            </a:r>
            <a:endParaRPr lang="en-US" b="1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Defining Business Process Reengineering (BPR)</a:t>
            </a:r>
            <a:endParaRPr lang="en-US" b="1" dirty="0">
              <a:solidFill>
                <a:srgbClr val="1C1C1C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70546" y="855785"/>
            <a:ext cx="8823600" cy="5229225"/>
          </a:xfrm>
        </p:spPr>
        <p:txBody>
          <a:bodyPr/>
          <a:lstStyle/>
          <a:p>
            <a:pPr algn="ctr"/>
            <a:endParaRPr lang="en-US" i="1" u="sng" dirty="0" smtClean="0">
              <a:solidFill>
                <a:srgbClr val="000000"/>
              </a:solidFill>
            </a:endParaRPr>
          </a:p>
          <a:p>
            <a:r>
              <a:rPr lang="en-US" i="1" dirty="0" smtClean="0">
                <a:solidFill>
                  <a:srgbClr val="000000"/>
                </a:solidFill>
              </a:rPr>
              <a:t>BPR is </a:t>
            </a:r>
            <a:r>
              <a:rPr lang="en-US" i="1" u="sng" dirty="0" smtClean="0">
                <a:solidFill>
                  <a:srgbClr val="000000"/>
                </a:solidFill>
              </a:rPr>
              <a:t>fundamental rethinking</a:t>
            </a:r>
            <a:r>
              <a:rPr lang="en-US" i="1" dirty="0" smtClean="0">
                <a:solidFill>
                  <a:srgbClr val="000000"/>
                </a:solidFill>
              </a:rPr>
              <a:t> and </a:t>
            </a:r>
            <a:r>
              <a:rPr lang="en-US" i="1" u="sng" dirty="0" smtClean="0">
                <a:solidFill>
                  <a:srgbClr val="000000"/>
                </a:solidFill>
              </a:rPr>
              <a:t>radical redesign</a:t>
            </a:r>
            <a:r>
              <a:rPr lang="en-US" i="1" dirty="0" smtClean="0">
                <a:solidFill>
                  <a:srgbClr val="000000"/>
                </a:solidFill>
              </a:rPr>
              <a:t> of business processes to </a:t>
            </a:r>
            <a:r>
              <a:rPr lang="en-US" i="1" u="sng" dirty="0" smtClean="0">
                <a:solidFill>
                  <a:srgbClr val="000000"/>
                </a:solidFill>
              </a:rPr>
              <a:t>achieve dramatic improvements</a:t>
            </a:r>
            <a:r>
              <a:rPr lang="en-US" i="1" dirty="0" smtClean="0">
                <a:solidFill>
                  <a:srgbClr val="000000"/>
                </a:solidFill>
              </a:rPr>
              <a:t> in critical, contemporary measures of performance, such as cost, quality, service and speed</a:t>
            </a:r>
            <a:r>
              <a:rPr lang="en-US" dirty="0" smtClean="0">
                <a:solidFill>
                  <a:srgbClr val="000000"/>
                </a:solidFill>
              </a:rPr>
              <a:t>  </a:t>
            </a:r>
          </a:p>
          <a:p>
            <a:endParaRPr lang="en-GB" dirty="0" smtClean="0">
              <a:solidFill>
                <a:srgbClr val="000000"/>
              </a:solidFill>
            </a:endParaRPr>
          </a:p>
          <a:p>
            <a:pPr algn="r">
              <a:buNone/>
            </a:pPr>
            <a:r>
              <a:rPr lang="en-GB" sz="1800" dirty="0" smtClean="0">
                <a:solidFill>
                  <a:srgbClr val="000000"/>
                </a:solidFill>
              </a:rPr>
              <a:t>Michael Hammer and James </a:t>
            </a:r>
            <a:r>
              <a:rPr lang="en-GB" sz="1800" dirty="0" err="1" smtClean="0">
                <a:solidFill>
                  <a:srgbClr val="000000"/>
                </a:solidFill>
              </a:rPr>
              <a:t>Champy</a:t>
            </a:r>
            <a:endParaRPr lang="en-GB" sz="1800" dirty="0" smtClean="0">
              <a:solidFill>
                <a:srgbClr val="000000"/>
              </a:solidFill>
            </a:endParaRPr>
          </a:p>
          <a:p>
            <a:pPr marL="231775" lvl="1" indent="-231775">
              <a:spcBef>
                <a:spcPts val="600"/>
              </a:spcBef>
              <a:spcAft>
                <a:spcPts val="600"/>
              </a:spcAft>
            </a:pPr>
            <a:endParaRPr lang="en-US" sz="1600" dirty="0" smtClean="0">
              <a:solidFill>
                <a:srgbClr val="000000"/>
              </a:solidFill>
            </a:endParaRPr>
          </a:p>
          <a:p>
            <a:pPr marL="231775" lvl="1" indent="-231775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‘Changing’/’redesigning’/’replacing’/’eliminating’ the </a:t>
            </a:r>
            <a:r>
              <a:rPr lang="en-US" sz="1600" u="sng" dirty="0" smtClean="0">
                <a:solidFill>
                  <a:srgbClr val="000000"/>
                </a:solidFill>
              </a:rPr>
              <a:t>activities</a:t>
            </a:r>
            <a:r>
              <a:rPr lang="en-US" sz="1600" dirty="0" smtClean="0">
                <a:solidFill>
                  <a:srgbClr val="000000"/>
                </a:solidFill>
              </a:rPr>
              <a:t>  and/or </a:t>
            </a:r>
            <a:r>
              <a:rPr lang="en-US" sz="1600" u="sng" dirty="0" smtClean="0">
                <a:solidFill>
                  <a:srgbClr val="000000"/>
                </a:solidFill>
              </a:rPr>
              <a:t>sub-processes </a:t>
            </a:r>
            <a:r>
              <a:rPr lang="en-US" sz="1600" dirty="0" smtClean="0">
                <a:solidFill>
                  <a:srgbClr val="000000"/>
                </a:solidFill>
              </a:rPr>
              <a:t>and/or </a:t>
            </a:r>
            <a:r>
              <a:rPr lang="en-US" sz="1600" u="sng" dirty="0" smtClean="0">
                <a:solidFill>
                  <a:srgbClr val="000000"/>
                </a:solidFill>
              </a:rPr>
              <a:t>processes </a:t>
            </a:r>
            <a:r>
              <a:rPr lang="en-US" sz="1600" dirty="0" smtClean="0">
                <a:solidFill>
                  <a:srgbClr val="000000"/>
                </a:solidFill>
              </a:rPr>
              <a:t>related to a </a:t>
            </a:r>
            <a:r>
              <a:rPr lang="en-US" sz="1600" b="1" dirty="0" smtClean="0">
                <a:solidFill>
                  <a:srgbClr val="000000"/>
                </a:solidFill>
              </a:rPr>
              <a:t>service </a:t>
            </a:r>
            <a:r>
              <a:rPr lang="en-US" sz="1600" dirty="0" smtClean="0">
                <a:solidFill>
                  <a:srgbClr val="000000"/>
                </a:solidFill>
              </a:rPr>
              <a:t>to improve </a:t>
            </a:r>
            <a:r>
              <a:rPr lang="en-US" sz="1600" b="1" dirty="0" smtClean="0">
                <a:solidFill>
                  <a:srgbClr val="000000"/>
                </a:solidFill>
              </a:rPr>
              <a:t>service quality </a:t>
            </a:r>
            <a:r>
              <a:rPr lang="en-US" sz="1600" dirty="0" smtClean="0">
                <a:solidFill>
                  <a:srgbClr val="000000"/>
                </a:solidFill>
              </a:rPr>
              <a:t>i.e.</a:t>
            </a:r>
          </a:p>
          <a:p>
            <a:pPr marL="663775" lvl="3" indent="-231775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Minimize Time, Cost, Complexity</a:t>
            </a:r>
          </a:p>
          <a:p>
            <a:pPr marL="663775" lvl="3" indent="-231775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Improve Transparency, Convenience and Experience</a:t>
            </a:r>
          </a:p>
          <a:p>
            <a:pPr marL="231775" lvl="1" indent="-231775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GPR may address all or some of the service quality attributes</a:t>
            </a:r>
          </a:p>
          <a:p>
            <a:pPr marL="231775" lvl="1" indent="-231775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Government Process Re-engineering (GPR) has evolved from applying Business Process Re-engineering (BPR) concepts to Government Services</a:t>
            </a:r>
          </a:p>
          <a:p>
            <a:pPr marL="231775" lvl="1" indent="-231775">
              <a:spcBef>
                <a:spcPts val="600"/>
              </a:spcBef>
              <a:spcAft>
                <a:spcPts val="600"/>
              </a:spcAft>
            </a:pPr>
            <a:endParaRPr lang="en-US" sz="1600" dirty="0" smtClean="0">
              <a:solidFill>
                <a:srgbClr val="000000"/>
              </a:solidFill>
            </a:endParaRPr>
          </a:p>
          <a:p>
            <a:pPr marL="231775" lvl="1" indent="-231775">
              <a:spcBef>
                <a:spcPts val="600"/>
              </a:spcBef>
              <a:spcAft>
                <a:spcPts val="600"/>
              </a:spcAft>
            </a:pPr>
            <a:endParaRPr lang="en-US" sz="16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000000"/>
                </a:solidFill>
              </a:rPr>
              <a:t>Need for GPR in e-Governance</a:t>
            </a:r>
            <a:endParaRPr lang="en-US" b="1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823600" cy="4334400"/>
          </a:xfrm>
        </p:spPr>
        <p:txBody>
          <a:bodyPr/>
          <a:lstStyle/>
          <a:p>
            <a:pPr marL="231775" lvl="1" indent="-231775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IT enablement (without) GPR provides results to the stakeholders, but may not address all the attributes of service quality</a:t>
            </a:r>
          </a:p>
          <a:p>
            <a:pPr marL="231775" lvl="1" indent="-231775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In particular, IT enablement of an inefficient business process can only lead to ‘inefficient IT enabled process’ – delivering the same results with marginal improvement</a:t>
            </a:r>
          </a:p>
          <a:p>
            <a:pPr marL="231775" lvl="1" indent="-231775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000000"/>
                </a:solidFill>
              </a:rPr>
              <a:t>GPR may support organizations in dramatic improvement of performance and application of IT on reengineered processes will yield better results for stakeholders</a:t>
            </a:r>
          </a:p>
        </p:txBody>
      </p:sp>
      <p:grpSp>
        <p:nvGrpSpPr>
          <p:cNvPr id="2" name="Group 16"/>
          <p:cNvGrpSpPr/>
          <p:nvPr/>
        </p:nvGrpSpPr>
        <p:grpSpPr>
          <a:xfrm>
            <a:off x="619025" y="3124200"/>
            <a:ext cx="5400775" cy="3349625"/>
            <a:chOff x="466625" y="1772444"/>
            <a:chExt cx="7260054" cy="4777581"/>
          </a:xfrm>
        </p:grpSpPr>
        <p:cxnSp>
          <p:nvCxnSpPr>
            <p:cNvPr id="4" name="Straight Arrow Connector 3"/>
            <p:cNvCxnSpPr/>
            <p:nvPr/>
          </p:nvCxnSpPr>
          <p:spPr bwMode="auto">
            <a:xfrm rot="5400000" flipH="1" flipV="1">
              <a:off x="-1257300" y="4057650"/>
              <a:ext cx="4572000" cy="1588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" name="Straight Arrow Connector 4"/>
            <p:cNvCxnSpPr/>
            <p:nvPr/>
          </p:nvCxnSpPr>
          <p:spPr bwMode="auto">
            <a:xfrm>
              <a:off x="777239" y="6105525"/>
              <a:ext cx="6949440" cy="1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" name="TextBox 7"/>
            <p:cNvSpPr txBox="1"/>
            <p:nvPr/>
          </p:nvSpPr>
          <p:spPr>
            <a:xfrm rot="16200000">
              <a:off x="-407973" y="3797481"/>
              <a:ext cx="205697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1C1C1C"/>
                  </a:solidFill>
                </a:rPr>
                <a:t>Performance Measure</a:t>
              </a:r>
              <a:endParaRPr lang="en-US" sz="1400" b="1" dirty="0">
                <a:solidFill>
                  <a:srgbClr val="1C1C1C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6200000">
              <a:off x="483298" y="2161046"/>
              <a:ext cx="5822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High</a:t>
              </a:r>
              <a:endParaRPr lang="en-US" sz="1400" b="1" dirty="0"/>
            </a:p>
          </p:txBody>
        </p:sp>
        <p:sp>
          <p:nvSpPr>
            <p:cNvPr id="10" name="TextBox 9"/>
            <p:cNvSpPr txBox="1"/>
            <p:nvPr/>
          </p:nvSpPr>
          <p:spPr>
            <a:xfrm rot="16200000">
              <a:off x="503335" y="5660531"/>
              <a:ext cx="54213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Low</a:t>
              </a:r>
              <a:endParaRPr lang="en-US" sz="14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187180" y="6242248"/>
              <a:ext cx="2056973" cy="307777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400" b="1" dirty="0" smtClean="0">
                  <a:solidFill>
                    <a:srgbClr val="1C1C1C"/>
                  </a:solidFill>
                </a:rPr>
                <a:t>Time</a:t>
              </a:r>
              <a:endParaRPr lang="en-US" sz="1400" b="1" dirty="0">
                <a:solidFill>
                  <a:srgbClr val="1C1C1C"/>
                </a:solidFill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 bwMode="auto">
            <a:xfrm flipV="1">
              <a:off x="1661160" y="3029563"/>
              <a:ext cx="5501640" cy="2620469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rot="5400000" flipH="1" flipV="1">
              <a:off x="3214953" y="3338461"/>
              <a:ext cx="1798107" cy="912813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 flipV="1">
              <a:off x="4570413" y="1772444"/>
              <a:ext cx="2189162" cy="1150439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15" name="TextBox 14"/>
            <p:cNvSpPr txBox="1"/>
            <p:nvPr/>
          </p:nvSpPr>
          <p:spPr>
            <a:xfrm rot="20117249">
              <a:off x="2910259" y="4290494"/>
              <a:ext cx="3912756" cy="304485"/>
            </a:xfrm>
            <a:prstGeom prst="rect">
              <a:avLst/>
            </a:prstGeom>
            <a:noFill/>
          </p:spPr>
          <p:txBody>
            <a:bodyPr wrap="none" rtlCol="0">
              <a:noAutofit/>
            </a:bodyPr>
            <a:lstStyle/>
            <a:p>
              <a:pPr algn="ctr"/>
              <a:r>
                <a:rPr lang="en-US" sz="1400" b="1" dirty="0" smtClean="0">
                  <a:solidFill>
                    <a:srgbClr val="1C1C1C"/>
                  </a:solidFill>
                </a:rPr>
                <a:t>Benefits through Typical Quality Initiatives</a:t>
              </a:r>
              <a:endParaRPr lang="en-US" sz="1400" b="1" dirty="0">
                <a:solidFill>
                  <a:srgbClr val="1C1C1C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17800630">
              <a:off x="2685336" y="3414076"/>
              <a:ext cx="2205282" cy="64325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1400" b="1" dirty="0" smtClean="0">
                  <a:solidFill>
                    <a:srgbClr val="1C1C1C"/>
                  </a:solidFill>
                </a:rPr>
                <a:t>Dramatic Improvement through BPR</a:t>
              </a:r>
              <a:endParaRPr lang="en-US" sz="1400" b="1" dirty="0">
                <a:solidFill>
                  <a:srgbClr val="1C1C1C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608013"/>
            <a:ext cx="8786812" cy="820737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bg2"/>
                </a:solidFill>
              </a:rPr>
              <a:t>Agenda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61925" y="1752600"/>
            <a:ext cx="8804275" cy="2209800"/>
          </a:xfrm>
        </p:spPr>
        <p:txBody>
          <a:bodyPr/>
          <a:lstStyle/>
          <a:p>
            <a:pPr lvl="1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/>
                </a:solidFill>
              </a:rPr>
              <a:t>Defining Service Quality</a:t>
            </a:r>
          </a:p>
          <a:p>
            <a:pPr lvl="1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/>
                </a:solidFill>
              </a:rPr>
              <a:t>Overview of e-Governance project lifecycle &amp; role for GPR</a:t>
            </a:r>
          </a:p>
          <a:p>
            <a:pPr lvl="1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bg2"/>
                </a:solidFill>
              </a:rPr>
              <a:t>GPR &amp; e-Governance versus IT enablement</a:t>
            </a: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9" name="Rectangle 5"/>
          <p:cNvSpPr>
            <a:spLocks noGrp="1" noChangeArrowheads="1"/>
          </p:cNvSpPr>
          <p:nvPr>
            <p:ph type="title"/>
          </p:nvPr>
        </p:nvSpPr>
        <p:spPr>
          <a:xfrm>
            <a:off x="84138" y="376238"/>
            <a:ext cx="8805862" cy="755650"/>
          </a:xfrm>
        </p:spPr>
        <p:txBody>
          <a:bodyPr/>
          <a:lstStyle/>
          <a:p>
            <a:r>
              <a:rPr lang="en-GB" sz="3200" b="1" dirty="0" smtClean="0">
                <a:solidFill>
                  <a:srgbClr val="000000"/>
                </a:solidFill>
              </a:rPr>
              <a:t>BPR/GPR </a:t>
            </a:r>
            <a:r>
              <a:rPr lang="en-GB" sz="3200" b="1" dirty="0">
                <a:solidFill>
                  <a:srgbClr val="000000"/>
                </a:solidFill>
              </a:rPr>
              <a:t>success </a:t>
            </a:r>
            <a:r>
              <a:rPr lang="en-GB" sz="3200" b="1" dirty="0" smtClean="0">
                <a:solidFill>
                  <a:srgbClr val="000000"/>
                </a:solidFill>
              </a:rPr>
              <a:t>stories – (1/3)</a:t>
            </a:r>
            <a:endParaRPr lang="en-GB" sz="3200" b="1" dirty="0">
              <a:solidFill>
                <a:srgbClr val="000000"/>
              </a:solidFill>
            </a:endParaRPr>
          </a:p>
        </p:txBody>
      </p:sp>
      <p:sp>
        <p:nvSpPr>
          <p:cNvPr id="34919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60338" y="1435100"/>
            <a:ext cx="8821737" cy="492125"/>
          </a:xfrm>
        </p:spPr>
        <p:txBody>
          <a:bodyPr/>
          <a:lstStyle/>
          <a:p>
            <a:r>
              <a:rPr lang="en-GB" sz="2800" dirty="0">
                <a:solidFill>
                  <a:srgbClr val="000000"/>
                </a:solidFill>
              </a:rPr>
              <a:t>Indian Railways</a:t>
            </a:r>
          </a:p>
          <a:p>
            <a:pPr lvl="4"/>
            <a:endParaRPr lang="en-GB" sz="2800" dirty="0">
              <a:solidFill>
                <a:srgbClr val="000000"/>
              </a:solidFill>
            </a:endParaRPr>
          </a:p>
        </p:txBody>
      </p:sp>
      <p:sp>
        <p:nvSpPr>
          <p:cNvPr id="349193" name="Rectangle 9"/>
          <p:cNvSpPr>
            <a:spLocks noChangeArrowheads="1"/>
          </p:cNvSpPr>
          <p:nvPr/>
        </p:nvSpPr>
        <p:spPr bwMode="blackWhite">
          <a:xfrm>
            <a:off x="84138" y="2244725"/>
            <a:ext cx="8450262" cy="277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marL="342900" indent="-342900" algn="l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dirty="0">
                <a:solidFill>
                  <a:srgbClr val="000000"/>
                </a:solidFill>
              </a:rPr>
              <a:t>Issuance of passenger ticket</a:t>
            </a:r>
          </a:p>
          <a:p>
            <a:pPr marL="342900" indent="-342900" algn="l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800" dirty="0">
              <a:solidFill>
                <a:srgbClr val="000000"/>
              </a:solidFill>
            </a:endParaRP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Physically going to the counter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Filling up application form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Submission at the counter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Confirmation of the ticket 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Payment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Printing of the ticket on pre-printed government stationary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Delivery of ticket</a:t>
            </a:r>
          </a:p>
          <a:p>
            <a:pPr lvl="1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349197" name="Rectangle 13"/>
          <p:cNvSpPr>
            <a:spLocks noChangeArrowheads="1"/>
          </p:cNvSpPr>
          <p:nvPr/>
        </p:nvSpPr>
        <p:spPr bwMode="auto">
          <a:xfrm>
            <a:off x="631825" y="5237163"/>
            <a:ext cx="7902575" cy="320675"/>
          </a:xfrm>
          <a:prstGeom prst="rect">
            <a:avLst/>
          </a:prstGeom>
          <a:solidFill>
            <a:srgbClr val="00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>
            <a:spAutoFit/>
          </a:bodyPr>
          <a:lstStyle/>
          <a:p>
            <a:pPr lvl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800">
                <a:solidFill>
                  <a:schemeClr val="bg1"/>
                </a:solidFill>
              </a:rPr>
              <a:t>Total time could be between 2 to 3 hours including travel and queue 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338" y="176212"/>
            <a:ext cx="8805862" cy="652462"/>
          </a:xfrm>
        </p:spPr>
        <p:txBody>
          <a:bodyPr/>
          <a:lstStyle/>
          <a:p>
            <a:r>
              <a:rPr lang="en-GB" sz="3200" b="1" dirty="0" smtClean="0">
                <a:solidFill>
                  <a:srgbClr val="000000"/>
                </a:solidFill>
              </a:rPr>
              <a:t>BPR/GPR </a:t>
            </a:r>
            <a:r>
              <a:rPr lang="en-GB" sz="3200" b="1" dirty="0">
                <a:solidFill>
                  <a:srgbClr val="000000"/>
                </a:solidFill>
              </a:rPr>
              <a:t>success</a:t>
            </a:r>
            <a:r>
              <a:rPr lang="en-GB" b="1" dirty="0">
                <a:solidFill>
                  <a:srgbClr val="000000"/>
                </a:solidFill>
              </a:rPr>
              <a:t> </a:t>
            </a:r>
            <a:r>
              <a:rPr lang="en-GB" sz="3200" b="1" dirty="0" smtClean="0">
                <a:solidFill>
                  <a:srgbClr val="000000"/>
                </a:solidFill>
              </a:rPr>
              <a:t>stories</a:t>
            </a:r>
            <a:endParaRPr lang="en-GB" sz="3200" b="1" dirty="0">
              <a:solidFill>
                <a:srgbClr val="000000"/>
              </a:solidFill>
            </a:endParaRPr>
          </a:p>
        </p:txBody>
      </p:sp>
      <p:sp>
        <p:nvSpPr>
          <p:cNvPr id="77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338" y="790575"/>
            <a:ext cx="8821737" cy="492125"/>
          </a:xfrm>
        </p:spPr>
        <p:txBody>
          <a:bodyPr/>
          <a:lstStyle/>
          <a:p>
            <a:r>
              <a:rPr lang="en-GB" dirty="0">
                <a:solidFill>
                  <a:srgbClr val="000000"/>
                </a:solidFill>
              </a:rPr>
              <a:t>Indian Railways</a:t>
            </a:r>
          </a:p>
          <a:p>
            <a:pPr lvl="4"/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772100" name="Rectangle 4"/>
          <p:cNvSpPr>
            <a:spLocks noChangeArrowheads="1"/>
          </p:cNvSpPr>
          <p:nvPr/>
        </p:nvSpPr>
        <p:spPr bwMode="blackWhite">
          <a:xfrm>
            <a:off x="160338" y="1288997"/>
            <a:ext cx="3395662" cy="278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u="sng" dirty="0">
                <a:solidFill>
                  <a:srgbClr val="FF0000"/>
                </a:solidFill>
              </a:rPr>
              <a:t>Fundamental rethinking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72102" name="Rectangle 6"/>
          <p:cNvSpPr>
            <a:spLocks noChangeArrowheads="1"/>
          </p:cNvSpPr>
          <p:nvPr/>
        </p:nvSpPr>
        <p:spPr bwMode="blackWhite">
          <a:xfrm>
            <a:off x="3322638" y="1288997"/>
            <a:ext cx="2590800" cy="278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u="sng" dirty="0">
                <a:solidFill>
                  <a:srgbClr val="FF0000"/>
                </a:solidFill>
              </a:rPr>
              <a:t>Radical redesign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72103" name="Rectangle 7"/>
          <p:cNvSpPr>
            <a:spLocks noChangeArrowheads="1"/>
          </p:cNvSpPr>
          <p:nvPr/>
        </p:nvSpPr>
        <p:spPr bwMode="blackWhite">
          <a:xfrm>
            <a:off x="5913438" y="1288997"/>
            <a:ext cx="3395662" cy="278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u="sng" dirty="0">
                <a:solidFill>
                  <a:srgbClr val="FF0000"/>
                </a:solidFill>
              </a:rPr>
              <a:t>Achieve dramatic improvements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72104" name="Rectangle 8"/>
          <p:cNvSpPr>
            <a:spLocks noChangeArrowheads="1"/>
          </p:cNvSpPr>
          <p:nvPr/>
        </p:nvSpPr>
        <p:spPr bwMode="blackWhite">
          <a:xfrm>
            <a:off x="160338" y="1766354"/>
            <a:ext cx="2913062" cy="402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Do we really need to be physically present at the counter?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Do we really need to submit the application form?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Do we really need to have the ticket on pre-printed railway stationary?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Can the ticket information be made more easily available to the passenger</a:t>
            </a:r>
          </a:p>
        </p:txBody>
      </p:sp>
      <p:sp>
        <p:nvSpPr>
          <p:cNvPr id="772105" name="Rectangle 9"/>
          <p:cNvSpPr>
            <a:spLocks noChangeArrowheads="1"/>
          </p:cNvSpPr>
          <p:nvPr/>
        </p:nvSpPr>
        <p:spPr bwMode="blackWhite">
          <a:xfrm>
            <a:off x="3170238" y="1710957"/>
            <a:ext cx="2586038" cy="4314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Book tickets online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Make payment through credit / debit card 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Print ticket yourself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Send SMS &lt;PNR&gt; to find out the status of booking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Access to information on www.irctc.co.in</a:t>
            </a:r>
          </a:p>
        </p:txBody>
      </p:sp>
      <p:sp>
        <p:nvSpPr>
          <p:cNvPr id="772106" name="Rectangle 10"/>
          <p:cNvSpPr>
            <a:spLocks noChangeArrowheads="1"/>
          </p:cNvSpPr>
          <p:nvPr/>
        </p:nvSpPr>
        <p:spPr bwMode="blackWhite">
          <a:xfrm>
            <a:off x="6312217" y="1707782"/>
            <a:ext cx="2586037" cy="4314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No hassle of queuing up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No hassle of traveling to the booking counter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Convenience of booking tickets anytime, and anywhere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Freedom from travel agents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Government savings on manpower, and stationary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</p:txBody>
      </p:sp>
      <p:sp>
        <p:nvSpPr>
          <p:cNvPr id="772108" name="AutoShape 12"/>
          <p:cNvSpPr>
            <a:spLocks noChangeArrowheads="1"/>
          </p:cNvSpPr>
          <p:nvPr/>
        </p:nvSpPr>
        <p:spPr bwMode="blackWhite">
          <a:xfrm>
            <a:off x="5019785" y="5126860"/>
            <a:ext cx="1971139" cy="1702060"/>
          </a:xfrm>
          <a:prstGeom prst="irregularSeal1">
            <a:avLst/>
          </a:prstGeom>
          <a:solidFill>
            <a:srgbClr val="3366FF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lIns="63500" tIns="0" rIns="64800" bIns="0" anchor="ctr"/>
          <a:lstStyle/>
          <a:p>
            <a:pPr algn="ctr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sz="1600" b="1" dirty="0" smtClean="0">
                <a:solidFill>
                  <a:schemeClr val="bg1"/>
                </a:solidFill>
              </a:rPr>
              <a:t>Max </a:t>
            </a:r>
            <a:r>
              <a:rPr lang="en-GB" sz="1600" b="1" dirty="0" smtClean="0">
                <a:solidFill>
                  <a:srgbClr val="FFFFFF"/>
                </a:solidFill>
              </a:rPr>
              <a:t>10 </a:t>
            </a:r>
          </a:p>
          <a:p>
            <a:pPr algn="ctr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sz="1600" b="1" dirty="0" err="1" smtClean="0">
                <a:solidFill>
                  <a:srgbClr val="FFFFFF"/>
                </a:solidFill>
              </a:rPr>
              <a:t>mins</a:t>
            </a:r>
            <a:endParaRPr lang="en-GB" sz="16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721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210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3365" name="Picture 5"/>
          <p:cNvPicPr>
            <a:picLocks noChangeAspect="1" noChangeArrowheads="1"/>
          </p:cNvPicPr>
          <p:nvPr/>
        </p:nvPicPr>
        <p:blipFill>
          <a:blip r:embed="rId3"/>
          <a:srcRect t="16866" r="20250" b="866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9" name="Rectangle 5"/>
          <p:cNvSpPr>
            <a:spLocks noGrp="1" noChangeArrowheads="1"/>
          </p:cNvSpPr>
          <p:nvPr>
            <p:ph type="title"/>
          </p:nvPr>
        </p:nvSpPr>
        <p:spPr>
          <a:xfrm>
            <a:off x="84138" y="376238"/>
            <a:ext cx="8805862" cy="755650"/>
          </a:xfrm>
        </p:spPr>
        <p:txBody>
          <a:bodyPr/>
          <a:lstStyle/>
          <a:p>
            <a:r>
              <a:rPr lang="en-GB" sz="3200" b="1" dirty="0" smtClean="0">
                <a:solidFill>
                  <a:srgbClr val="000000"/>
                </a:solidFill>
              </a:rPr>
              <a:t>BPR/GPR </a:t>
            </a:r>
            <a:r>
              <a:rPr lang="en-GB" sz="3200" b="1" dirty="0">
                <a:solidFill>
                  <a:srgbClr val="000000"/>
                </a:solidFill>
              </a:rPr>
              <a:t>success </a:t>
            </a:r>
            <a:r>
              <a:rPr lang="en-GB" sz="3200" b="1" dirty="0" smtClean="0">
                <a:solidFill>
                  <a:srgbClr val="000000"/>
                </a:solidFill>
              </a:rPr>
              <a:t>stories – (2/3)</a:t>
            </a:r>
            <a:endParaRPr lang="en-GB" sz="3200" b="1" dirty="0">
              <a:solidFill>
                <a:srgbClr val="000000"/>
              </a:solidFill>
            </a:endParaRPr>
          </a:p>
        </p:txBody>
      </p:sp>
      <p:sp>
        <p:nvSpPr>
          <p:cNvPr id="34919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160338" y="1435100"/>
            <a:ext cx="8821737" cy="492125"/>
          </a:xfrm>
        </p:spPr>
        <p:txBody>
          <a:bodyPr/>
          <a:lstStyle/>
          <a:p>
            <a:r>
              <a:rPr lang="en-GB" sz="2800" dirty="0" smtClean="0"/>
              <a:t>Passport Seva Project</a:t>
            </a:r>
            <a:endParaRPr lang="en-GB" sz="2800" dirty="0"/>
          </a:p>
          <a:p>
            <a:pPr lvl="4"/>
            <a:endParaRPr lang="en-GB" sz="2800" dirty="0"/>
          </a:p>
        </p:txBody>
      </p:sp>
      <p:sp>
        <p:nvSpPr>
          <p:cNvPr id="349193" name="Rectangle 9"/>
          <p:cNvSpPr>
            <a:spLocks noChangeArrowheads="1"/>
          </p:cNvSpPr>
          <p:nvPr/>
        </p:nvSpPr>
        <p:spPr bwMode="blackWhite">
          <a:xfrm>
            <a:off x="84138" y="2244725"/>
            <a:ext cx="8450262" cy="3877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marL="342900" indent="-342900" algn="l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dirty="0" smtClean="0">
                <a:solidFill>
                  <a:srgbClr val="000000"/>
                </a:solidFill>
              </a:rPr>
              <a:t>Passport Application and Issuance </a:t>
            </a:r>
            <a:r>
              <a:rPr lang="en-US" dirty="0">
                <a:solidFill>
                  <a:srgbClr val="000000"/>
                </a:solidFill>
              </a:rPr>
              <a:t>of </a:t>
            </a:r>
            <a:r>
              <a:rPr lang="en-US" dirty="0" smtClean="0">
                <a:solidFill>
                  <a:srgbClr val="000000"/>
                </a:solidFill>
              </a:rPr>
              <a:t>passport</a:t>
            </a:r>
            <a:endParaRPr lang="en-US" dirty="0">
              <a:solidFill>
                <a:srgbClr val="000000"/>
              </a:solidFill>
            </a:endParaRPr>
          </a:p>
          <a:p>
            <a:pPr marL="342900" indent="-342900" algn="l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800" dirty="0">
              <a:solidFill>
                <a:srgbClr val="000000"/>
              </a:solidFill>
            </a:endParaRP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Physically going to the Regional Passport Office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Filling up and submitting form, at the counter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Verification of documents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Payment of requisite fee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Sending request to jurisdictional police station for verification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Physical verification by police at a later date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Sending of police verification report to RPO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dirty="0" smtClean="0">
                <a:solidFill>
                  <a:srgbClr val="000000"/>
                </a:solidFill>
              </a:rPr>
              <a:t>Approval of passport and delivery through post office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dirty="0" smtClean="0">
              <a:solidFill>
                <a:srgbClr val="000000"/>
              </a:solidFill>
            </a:endParaRP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dirty="0" smtClean="0">
              <a:solidFill>
                <a:srgbClr val="000000"/>
              </a:solidFill>
            </a:endParaRP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sz="1800" dirty="0">
              <a:solidFill>
                <a:srgbClr val="000000"/>
              </a:solidFill>
            </a:endParaRPr>
          </a:p>
          <a:p>
            <a:pPr lvl="1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349197" name="Rectangle 13"/>
          <p:cNvSpPr>
            <a:spLocks noChangeArrowheads="1"/>
          </p:cNvSpPr>
          <p:nvPr/>
        </p:nvSpPr>
        <p:spPr bwMode="auto">
          <a:xfrm>
            <a:off x="631825" y="5237163"/>
            <a:ext cx="7902575" cy="885547"/>
          </a:xfrm>
          <a:prstGeom prst="rect">
            <a:avLst/>
          </a:prstGeom>
          <a:solidFill>
            <a:srgbClr val="006F9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anchor="ctr">
            <a:noAutofit/>
          </a:bodyPr>
          <a:lstStyle/>
          <a:p>
            <a:pPr lvl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800" dirty="0">
                <a:solidFill>
                  <a:schemeClr val="bg1"/>
                </a:solidFill>
              </a:rPr>
              <a:t>Total time could be between </a:t>
            </a:r>
            <a:r>
              <a:rPr lang="en-US" sz="1800" dirty="0" smtClean="0">
                <a:solidFill>
                  <a:schemeClr val="bg1"/>
                </a:solidFill>
              </a:rPr>
              <a:t>30 </a:t>
            </a:r>
            <a:r>
              <a:rPr lang="en-US" sz="1800" dirty="0">
                <a:solidFill>
                  <a:schemeClr val="bg1"/>
                </a:solidFill>
              </a:rPr>
              <a:t>to </a:t>
            </a:r>
            <a:r>
              <a:rPr lang="en-US" sz="1800" dirty="0" smtClean="0">
                <a:solidFill>
                  <a:schemeClr val="bg1"/>
                </a:solidFill>
              </a:rPr>
              <a:t>45 days from submission of application to delivery of passport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546" y="983157"/>
            <a:ext cx="8823600" cy="50292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b="1" dirty="0" smtClean="0">
                <a:solidFill>
                  <a:srgbClr val="1C1C1C"/>
                </a:solidFill>
              </a:rPr>
              <a:t>G2C Service: </a:t>
            </a:r>
            <a:r>
              <a:rPr lang="en-US" sz="1800" dirty="0" smtClean="0">
                <a:solidFill>
                  <a:srgbClr val="1C1C1C"/>
                </a:solidFill>
              </a:rPr>
              <a:t>Providing a Passport to a Citizen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b="1" dirty="0" smtClean="0">
                <a:solidFill>
                  <a:srgbClr val="1C1C1C"/>
                </a:solidFill>
              </a:rPr>
              <a:t>Process: </a:t>
            </a:r>
            <a:r>
              <a:rPr lang="en-US" sz="1800" dirty="0" smtClean="0">
                <a:solidFill>
                  <a:srgbClr val="1C1C1C"/>
                </a:solidFill>
              </a:rPr>
              <a:t>all activities carried out by Citizen, Government &amp; its agencies</a:t>
            </a:r>
          </a:p>
          <a:p>
            <a:pPr lvl="6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1C1C1C"/>
                </a:solidFill>
              </a:rPr>
              <a:t>From: Receipt of a passport application form</a:t>
            </a:r>
          </a:p>
          <a:p>
            <a:pPr lvl="6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1C1C1C"/>
                </a:solidFill>
              </a:rPr>
              <a:t>To: Delivery of Passport / Communication of Rejection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b="1" dirty="0" smtClean="0">
                <a:solidFill>
                  <a:srgbClr val="1C1C1C"/>
                </a:solidFill>
              </a:rPr>
              <a:t>Sub-Process: </a:t>
            </a:r>
            <a:r>
              <a:rPr lang="en-US" sz="1800" dirty="0" smtClean="0">
                <a:solidFill>
                  <a:srgbClr val="1C1C1C"/>
                </a:solidFill>
              </a:rPr>
              <a:t>The Passport process can be sub-divided into</a:t>
            </a:r>
          </a:p>
          <a:p>
            <a:pPr lvl="6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1C1C1C"/>
                </a:solidFill>
              </a:rPr>
              <a:t>Passport Application Collection</a:t>
            </a:r>
          </a:p>
          <a:p>
            <a:pPr lvl="7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1C1C1C"/>
                </a:solidFill>
              </a:rPr>
              <a:t>Document Verification</a:t>
            </a:r>
          </a:p>
          <a:p>
            <a:pPr lvl="7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1C1C1C"/>
                </a:solidFill>
              </a:rPr>
              <a:t>Fees Collection</a:t>
            </a:r>
          </a:p>
          <a:p>
            <a:pPr lvl="6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1C1C1C"/>
                </a:solidFill>
              </a:rPr>
              <a:t>Passport Processing</a:t>
            </a:r>
          </a:p>
          <a:p>
            <a:pPr lvl="6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1C1C1C"/>
                </a:solidFill>
              </a:rPr>
              <a:t>Passport Delivery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800" b="1" dirty="0" smtClean="0">
                <a:solidFill>
                  <a:srgbClr val="1C1C1C"/>
                </a:solidFill>
              </a:rPr>
              <a:t>Activity: </a:t>
            </a:r>
            <a:r>
              <a:rPr lang="en-US" sz="1800" dirty="0" smtClean="0">
                <a:solidFill>
                  <a:srgbClr val="1C1C1C"/>
                </a:solidFill>
              </a:rPr>
              <a:t>various steps in the process, e.g.</a:t>
            </a:r>
          </a:p>
          <a:p>
            <a:pPr lvl="6"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solidFill>
                  <a:srgbClr val="1C1C1C"/>
                </a:solidFill>
              </a:rPr>
              <a:t>Receipt Issuance: Printing a receipt for the Fee collected</a:t>
            </a:r>
            <a:endParaRPr lang="en-US" dirty="0">
              <a:solidFill>
                <a:srgbClr val="1C1C1C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70546" y="304800"/>
            <a:ext cx="8805600" cy="527400"/>
          </a:xfrm>
        </p:spPr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Understanding Business Processes </a:t>
            </a:r>
            <a:r>
              <a:rPr lang="en-GB" b="1" dirty="0" smtClean="0">
                <a:solidFill>
                  <a:srgbClr val="1C1C1C"/>
                </a:solidFill>
              </a:rPr>
              <a:t>(3 </a:t>
            </a:r>
            <a:r>
              <a:rPr lang="en-GB" b="1" dirty="0">
                <a:solidFill>
                  <a:srgbClr val="1C1C1C"/>
                </a:solidFill>
              </a:rPr>
              <a:t>of 3)</a:t>
            </a:r>
            <a:endParaRPr lang="en-US" b="1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sz="2500" b="1" dirty="0" smtClean="0">
                <a:solidFill>
                  <a:srgbClr val="000000"/>
                </a:solidFill>
              </a:rPr>
              <a:t>Problems with the passport process</a:t>
            </a:r>
            <a:endParaRPr lang="en-US" sz="2500" b="1" dirty="0">
              <a:solidFill>
                <a:srgbClr val="000000"/>
              </a:solidFill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28600" y="1044315"/>
            <a:ext cx="8823600" cy="4105800"/>
          </a:xfrm>
        </p:spPr>
        <p:txBody>
          <a:bodyPr/>
          <a:lstStyle/>
          <a:p>
            <a:pPr marL="231775" lvl="1" indent="-23177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Time taken in police verification is the major contributing factor to delay in passport issuance</a:t>
            </a:r>
          </a:p>
          <a:p>
            <a:pPr marL="231775" lvl="1" indent="-23177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Time taken for submission of the application is more than 2 hrs</a:t>
            </a:r>
          </a:p>
          <a:p>
            <a:pPr marL="231775" lvl="1" indent="-23177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Less number of counters for accepting the applications resulting in longer queues</a:t>
            </a:r>
          </a:p>
          <a:p>
            <a:pPr marL="231775" lvl="1" indent="-23177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Complex application forms and attachments required for submission, resulting in citizens taking help from agents for filling up forms</a:t>
            </a:r>
          </a:p>
          <a:p>
            <a:pPr marL="231775" lvl="1" indent="-23177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Large number of human touch points and lack of guidance from staff members</a:t>
            </a:r>
          </a:p>
          <a:p>
            <a:pPr marL="231775" lvl="1" indent="-23177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No status tracking mechanism for the passport application</a:t>
            </a:r>
          </a:p>
          <a:p>
            <a:pPr marL="231775" lvl="1" indent="-231775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000" dirty="0" smtClean="0">
                <a:solidFill>
                  <a:srgbClr val="000000"/>
                </a:solidFill>
              </a:rPr>
              <a:t>No formal grievance redressal channels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60338" y="152766"/>
            <a:ext cx="8805862" cy="652462"/>
          </a:xfrm>
        </p:spPr>
        <p:txBody>
          <a:bodyPr/>
          <a:lstStyle/>
          <a:p>
            <a:r>
              <a:rPr lang="en-GB" sz="3200" b="1" dirty="0" smtClean="0">
                <a:solidFill>
                  <a:srgbClr val="000000"/>
                </a:solidFill>
              </a:rPr>
              <a:t>BPR/GPR success</a:t>
            </a:r>
            <a:r>
              <a:rPr lang="en-GB" b="1" dirty="0" smtClean="0">
                <a:solidFill>
                  <a:srgbClr val="000000"/>
                </a:solidFill>
              </a:rPr>
              <a:t> </a:t>
            </a:r>
            <a:r>
              <a:rPr lang="en-GB" sz="3200" b="1" dirty="0">
                <a:solidFill>
                  <a:srgbClr val="000000"/>
                </a:solidFill>
              </a:rPr>
              <a:t>stories</a:t>
            </a:r>
          </a:p>
        </p:txBody>
      </p:sp>
      <p:sp>
        <p:nvSpPr>
          <p:cNvPr id="77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338" y="790575"/>
            <a:ext cx="8821737" cy="492125"/>
          </a:xfrm>
        </p:spPr>
        <p:txBody>
          <a:bodyPr/>
          <a:lstStyle/>
          <a:p>
            <a:r>
              <a:rPr lang="en-GB" dirty="0" smtClean="0"/>
              <a:t>Passport Seva</a:t>
            </a:r>
            <a:endParaRPr lang="en-GB" dirty="0"/>
          </a:p>
          <a:p>
            <a:pPr lvl="4"/>
            <a:endParaRPr lang="en-GB" dirty="0"/>
          </a:p>
        </p:txBody>
      </p:sp>
      <p:sp>
        <p:nvSpPr>
          <p:cNvPr id="772100" name="Rectangle 4"/>
          <p:cNvSpPr>
            <a:spLocks noChangeArrowheads="1"/>
          </p:cNvSpPr>
          <p:nvPr/>
        </p:nvSpPr>
        <p:spPr bwMode="blackWhite">
          <a:xfrm>
            <a:off x="160338" y="1443038"/>
            <a:ext cx="33956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u="sng" dirty="0">
                <a:solidFill>
                  <a:srgbClr val="FF0000"/>
                </a:solidFill>
              </a:rPr>
              <a:t>Fundamental rethinking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72102" name="Rectangle 6"/>
          <p:cNvSpPr>
            <a:spLocks noChangeArrowheads="1"/>
          </p:cNvSpPr>
          <p:nvPr/>
        </p:nvSpPr>
        <p:spPr bwMode="blackWhite">
          <a:xfrm>
            <a:off x="3322638" y="1443038"/>
            <a:ext cx="2590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u="sng" dirty="0">
                <a:solidFill>
                  <a:srgbClr val="FF0000"/>
                </a:solidFill>
              </a:rPr>
              <a:t>Radical redesign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72103" name="Rectangle 7"/>
          <p:cNvSpPr>
            <a:spLocks noChangeArrowheads="1"/>
          </p:cNvSpPr>
          <p:nvPr/>
        </p:nvSpPr>
        <p:spPr bwMode="blackWhite">
          <a:xfrm>
            <a:off x="5913438" y="1443038"/>
            <a:ext cx="33956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u="sng" dirty="0">
                <a:solidFill>
                  <a:srgbClr val="FF0000"/>
                </a:solidFill>
              </a:rPr>
              <a:t>Achieve dramatic improvements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72104" name="Rectangle 8"/>
          <p:cNvSpPr>
            <a:spLocks noChangeArrowheads="1"/>
          </p:cNvSpPr>
          <p:nvPr/>
        </p:nvSpPr>
        <p:spPr bwMode="blackWhite">
          <a:xfrm>
            <a:off x="160338" y="2054225"/>
            <a:ext cx="2913062" cy="3791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Can we eliminate / reduce the waiting time at the RPO?</a:t>
            </a: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Can we provide multiple channels for verification of documents?</a:t>
            </a: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Can we waive off police verification in some cases / do a post verification?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 smtClean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How can we reduce the time involved in police verification?</a:t>
            </a: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</p:txBody>
      </p:sp>
      <p:sp>
        <p:nvSpPr>
          <p:cNvPr id="772105" name="Rectangle 9"/>
          <p:cNvSpPr>
            <a:spLocks noChangeArrowheads="1"/>
          </p:cNvSpPr>
          <p:nvPr/>
        </p:nvSpPr>
        <p:spPr bwMode="blackWhite">
          <a:xfrm>
            <a:off x="3327400" y="2130425"/>
            <a:ext cx="2586038" cy="4333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3500" tIns="0" rIns="64800" bIns="0">
            <a:spAutoFit/>
          </a:bodyPr>
          <a:lstStyle/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Submit application online and get appointment for verification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 smtClean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Online payments</a:t>
            </a: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Get documents verified at RPO / other channels at appointed time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 smtClean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System alert sent to police station for verification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 smtClean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Post verification by police based on Business Rules 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</p:txBody>
      </p:sp>
      <p:sp>
        <p:nvSpPr>
          <p:cNvPr id="772106" name="Rectangle 10"/>
          <p:cNvSpPr>
            <a:spLocks noChangeArrowheads="1"/>
          </p:cNvSpPr>
          <p:nvPr/>
        </p:nvSpPr>
        <p:spPr bwMode="blackWhite">
          <a:xfrm>
            <a:off x="6129338" y="2130426"/>
            <a:ext cx="2586037" cy="406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3500" tIns="0" rIns="64800" bIns="0">
            <a:spAutoFit/>
          </a:bodyPr>
          <a:lstStyle/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No hassle in queuing up at the RPO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 smtClean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Police verification delays reduced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 smtClean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Overall time taken for getting passport reduced considerably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 smtClean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Reduced workload on RPO staff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 smtClean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 smtClean="0">
                <a:solidFill>
                  <a:srgbClr val="000000"/>
                </a:solidFill>
              </a:rPr>
              <a:t>Increased citizen satisfaction</a:t>
            </a:r>
            <a:endParaRPr lang="en-US" sz="1600" i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000000"/>
                </a:solidFill>
              </a:rPr>
              <a:t>Some indicators of the dramatic improvement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5763" y="1066800"/>
          <a:ext cx="7772401" cy="4039579"/>
        </p:xfrm>
        <a:graphic>
          <a:graphicData uri="http://schemas.openxmlformats.org/drawingml/2006/table">
            <a:tbl>
              <a:tblPr/>
              <a:tblGrid>
                <a:gridCol w="642937"/>
                <a:gridCol w="3000290"/>
                <a:gridCol w="1957473"/>
                <a:gridCol w="2171701"/>
              </a:tblGrid>
              <a:tr h="533400"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Sl.No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Item of Passport Issuance Process 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Existing System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Proposed System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80000"/>
                    </a:solidFill>
                  </a:tcPr>
                </a:tc>
              </a:tr>
              <a:tr h="5058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Time taken for </a:t>
                      </a:r>
                      <a:r>
                        <a:rPr lang="en-US" sz="1400" dirty="0" err="1"/>
                        <a:t>Tatkaal</a:t>
                      </a:r>
                      <a:r>
                        <a:rPr lang="en-US" sz="1400" dirty="0"/>
                        <a:t> Passport.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 to 14 days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1 </a:t>
                      </a:r>
                      <a:r>
                        <a:rPr lang="en-US" sz="1400" dirty="0" smtClean="0"/>
                        <a:t>day</a:t>
                      </a:r>
                      <a:endParaRPr lang="en-US" sz="1400" dirty="0"/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8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Time taken for Normal Passport.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30 to 45 days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 </a:t>
                      </a:r>
                      <a:r>
                        <a:rPr lang="en-US" sz="1400" dirty="0" smtClean="0"/>
                        <a:t>days</a:t>
                      </a:r>
                      <a:endParaRPr lang="en-US" sz="1400" dirty="0"/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04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No. of Passport outlets.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48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77 </a:t>
                      </a:r>
                      <a:br>
                        <a:rPr lang="en-US" sz="1400"/>
                      </a:br>
                      <a:r>
                        <a:rPr lang="en-US" sz="1400"/>
                        <a:t>(including 2 to 3 in each metropolitan city)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Waiting time to submit application</a:t>
                      </a:r>
                      <a:endParaRPr lang="en-US" sz="1400" dirty="0"/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 to 3 hours</a:t>
                      </a:r>
                      <a:endParaRPr lang="en-US" sz="1400" dirty="0"/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45 minutes (anywhere submission)</a:t>
                      </a:r>
                      <a:endParaRPr lang="en-US" sz="1400" dirty="0"/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2"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IV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No. of public dealing counters at passport outlets 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345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1250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804"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V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Public dealing hours per working day 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4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</a:t>
                      </a:r>
                    </a:p>
                  </a:txBody>
                  <a:tcPr marL="72258" marR="72258" marT="36129" marB="361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443538" y="5414963"/>
            <a:ext cx="30861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Source: </a:t>
            </a:r>
            <a:r>
              <a:rPr lang="en-GB" sz="1400" dirty="0" err="1" smtClean="0"/>
              <a:t>www.passportindia.gov.in</a:t>
            </a:r>
            <a:endParaRPr lang="en-GB" sz="1400" dirty="0"/>
          </a:p>
        </p:txBody>
      </p:sp>
      <p:sp>
        <p:nvSpPr>
          <p:cNvPr id="9" name="Rounded Rectangular Callout 8"/>
          <p:cNvSpPr/>
          <p:nvPr/>
        </p:nvSpPr>
        <p:spPr bwMode="auto">
          <a:xfrm>
            <a:off x="885825" y="5414963"/>
            <a:ext cx="4186237" cy="807839"/>
          </a:xfrm>
          <a:prstGeom prst="wedgeRoundRectCallout">
            <a:avLst>
              <a:gd name="adj1" fmla="val -12309"/>
              <a:gd name="adj2" fmla="val -78989"/>
              <a:gd name="adj3" fmla="val 16667"/>
            </a:avLst>
          </a:prstGeom>
          <a:solidFill>
            <a:srgbClr val="006F9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3500" tIns="0" rIns="6480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0000"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Such dramatic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changes would not have been possible without making fundamental changes in process (e.g. police verification)</a:t>
            </a: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6722"/>
            <a:ext cx="916305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65100" y="376238"/>
            <a:ext cx="8805863" cy="755650"/>
          </a:xfrm>
        </p:spPr>
        <p:txBody>
          <a:bodyPr/>
          <a:lstStyle/>
          <a:p>
            <a:r>
              <a:rPr lang="en-GB" sz="3200" b="1" dirty="0" smtClean="0">
                <a:solidFill>
                  <a:srgbClr val="000000"/>
                </a:solidFill>
              </a:rPr>
              <a:t>BPR/GPR </a:t>
            </a:r>
            <a:r>
              <a:rPr lang="en-GB" sz="3200" b="1" dirty="0">
                <a:solidFill>
                  <a:srgbClr val="000000"/>
                </a:solidFill>
              </a:rPr>
              <a:t>success </a:t>
            </a:r>
            <a:r>
              <a:rPr lang="en-GB" sz="3200" b="1" dirty="0" smtClean="0">
                <a:solidFill>
                  <a:srgbClr val="000000"/>
                </a:solidFill>
              </a:rPr>
              <a:t>stories – (3/3)</a:t>
            </a:r>
            <a:endParaRPr lang="en-GB" sz="3200" b="1" dirty="0">
              <a:solidFill>
                <a:srgbClr val="000000"/>
              </a:solidFill>
            </a:endParaRPr>
          </a:p>
        </p:txBody>
      </p:sp>
      <p:sp>
        <p:nvSpPr>
          <p:cNvPr id="77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338" y="1435100"/>
            <a:ext cx="8821737" cy="492125"/>
          </a:xfrm>
        </p:spPr>
        <p:txBody>
          <a:bodyPr/>
          <a:lstStyle/>
          <a:p>
            <a:r>
              <a:rPr lang="en-GB" sz="2800"/>
              <a:t>State Bank of India</a:t>
            </a:r>
          </a:p>
          <a:p>
            <a:pPr lvl="4"/>
            <a:endParaRPr lang="en-GB" sz="2800"/>
          </a:p>
        </p:txBody>
      </p:sp>
      <p:sp>
        <p:nvSpPr>
          <p:cNvPr id="777220" name="Rectangle 4"/>
          <p:cNvSpPr>
            <a:spLocks noChangeArrowheads="1"/>
          </p:cNvSpPr>
          <p:nvPr/>
        </p:nvSpPr>
        <p:spPr bwMode="blackWhite">
          <a:xfrm>
            <a:off x="84138" y="2244725"/>
            <a:ext cx="8450262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marL="342900" indent="-342900" algn="l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dirty="0">
                <a:solidFill>
                  <a:srgbClr val="000000"/>
                </a:solidFill>
              </a:rPr>
              <a:t>Request for a Demand Draft</a:t>
            </a:r>
          </a:p>
          <a:p>
            <a:pPr marL="342900" indent="-342900" algn="l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800" dirty="0">
              <a:solidFill>
                <a:srgbClr val="000000"/>
              </a:solidFill>
            </a:endParaRP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Physically going to the branch / counter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Filling up the application form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Submission of form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Verification of signature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Preparation / printing of DD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Signature of the official(s)</a:t>
            </a:r>
          </a:p>
          <a:p>
            <a:pPr marL="1257300" lvl="2" indent="-342900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Delivery of DD</a:t>
            </a:r>
          </a:p>
          <a:p>
            <a:pPr lvl="1" algn="l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sz="1800" dirty="0">
              <a:solidFill>
                <a:srgbClr val="000000"/>
              </a:solidFill>
            </a:endParaRPr>
          </a:p>
          <a:p>
            <a:pPr lvl="1" algn="l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777223" name="Rectangle 7"/>
          <p:cNvSpPr>
            <a:spLocks noChangeArrowheads="1"/>
          </p:cNvSpPr>
          <p:nvPr/>
        </p:nvSpPr>
        <p:spPr bwMode="auto">
          <a:xfrm>
            <a:off x="441325" y="5189538"/>
            <a:ext cx="8283575" cy="320675"/>
          </a:xfrm>
          <a:prstGeom prst="rect">
            <a:avLst/>
          </a:prstGeom>
          <a:solidFill>
            <a:srgbClr val="006F9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>
            <a:spAutoFit/>
          </a:bodyPr>
          <a:lstStyle/>
          <a:p>
            <a:pPr lvl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800">
                <a:solidFill>
                  <a:schemeClr val="bg1"/>
                </a:solidFill>
              </a:rPr>
              <a:t>Total time could be between 1.5 to 2.5 hours including travel and queue time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972" y="211913"/>
            <a:ext cx="8804275" cy="820737"/>
          </a:xfrm>
        </p:spPr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Introduction to Govt. processes and service quality</a:t>
            </a:r>
            <a:endParaRPr lang="en-US" b="1" dirty="0">
              <a:solidFill>
                <a:srgbClr val="1C1C1C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61925" y="1442491"/>
            <a:ext cx="8804275" cy="4338638"/>
          </a:xfrm>
        </p:spPr>
        <p:txBody>
          <a:bodyPr/>
          <a:lstStyle/>
          <a:p>
            <a:pPr>
              <a:lnSpc>
                <a:spcPct val="120000"/>
              </a:lnSpc>
              <a:buNone/>
            </a:pPr>
            <a:endParaRPr lang="en-US" sz="2400" dirty="0" smtClean="0">
              <a:solidFill>
                <a:srgbClr val="1C1C1C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800" dirty="0" smtClean="0">
                <a:solidFill>
                  <a:srgbClr val="1C1C1C"/>
                </a:solidFill>
              </a:rPr>
              <a:t>What is quality</a:t>
            </a:r>
          </a:p>
          <a:p>
            <a:pPr>
              <a:lnSpc>
                <a:spcPct val="120000"/>
              </a:lnSpc>
              <a:buNone/>
            </a:pPr>
            <a:endParaRPr lang="en-US" sz="2800" dirty="0" smtClean="0">
              <a:solidFill>
                <a:srgbClr val="1C1C1C"/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800" dirty="0" smtClean="0">
                <a:solidFill>
                  <a:srgbClr val="1C1C1C"/>
                </a:solidFill>
              </a:rPr>
              <a:t>What do we understand about BPR/GPR</a:t>
            </a:r>
          </a:p>
          <a:p>
            <a:pPr>
              <a:lnSpc>
                <a:spcPct val="120000"/>
              </a:lnSpc>
            </a:pPr>
            <a:endParaRPr lang="en-US" sz="2400" dirty="0" smtClean="0">
              <a:solidFill>
                <a:srgbClr val="1C1C1C"/>
              </a:solidFill>
            </a:endParaRPr>
          </a:p>
          <a:p>
            <a:pPr>
              <a:lnSpc>
                <a:spcPct val="120000"/>
              </a:lnSpc>
            </a:pPr>
            <a:endParaRPr lang="en-US" sz="2400" dirty="0" smtClean="0">
              <a:solidFill>
                <a:srgbClr val="1C1C1C"/>
              </a:solidFill>
            </a:endParaRPr>
          </a:p>
          <a:p>
            <a:pPr>
              <a:lnSpc>
                <a:spcPct val="120000"/>
              </a:lnSpc>
            </a:pPr>
            <a:endParaRPr lang="en-US" sz="2400" dirty="0" smtClean="0">
              <a:solidFill>
                <a:srgbClr val="1C1C1C"/>
              </a:solidFill>
            </a:endParaRPr>
          </a:p>
          <a:p>
            <a:pPr>
              <a:lnSpc>
                <a:spcPct val="120000"/>
              </a:lnSpc>
            </a:pPr>
            <a:endParaRPr lang="en-US" sz="1800" dirty="0" smtClean="0">
              <a:solidFill>
                <a:srgbClr val="1C1C1C"/>
              </a:solidFill>
            </a:endParaRPr>
          </a:p>
          <a:p>
            <a:pPr>
              <a:lnSpc>
                <a:spcPct val="120000"/>
              </a:lnSpc>
            </a:pPr>
            <a:endParaRPr lang="en-US" sz="1800" dirty="0" smtClean="0">
              <a:solidFill>
                <a:srgbClr val="1C1C1C"/>
              </a:solidFill>
            </a:endParaRPr>
          </a:p>
          <a:p>
            <a:pPr>
              <a:lnSpc>
                <a:spcPct val="120000"/>
              </a:lnSpc>
            </a:pPr>
            <a:endParaRPr lang="en-US" sz="1800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0338" y="176212"/>
            <a:ext cx="8805862" cy="471487"/>
          </a:xfrm>
        </p:spPr>
        <p:txBody>
          <a:bodyPr/>
          <a:lstStyle/>
          <a:p>
            <a:r>
              <a:rPr lang="en-GB" sz="3200" b="1" dirty="0" smtClean="0">
                <a:solidFill>
                  <a:srgbClr val="000000"/>
                </a:solidFill>
              </a:rPr>
              <a:t>BPR/GPR </a:t>
            </a:r>
            <a:r>
              <a:rPr lang="en-GB" sz="3200" b="1" dirty="0">
                <a:solidFill>
                  <a:srgbClr val="000000"/>
                </a:solidFill>
              </a:rPr>
              <a:t>success stories</a:t>
            </a:r>
          </a:p>
        </p:txBody>
      </p:sp>
      <p:sp>
        <p:nvSpPr>
          <p:cNvPr id="78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0338" y="793505"/>
            <a:ext cx="8821737" cy="492125"/>
          </a:xfrm>
        </p:spPr>
        <p:txBody>
          <a:bodyPr/>
          <a:lstStyle/>
          <a:p>
            <a:r>
              <a:rPr lang="en-GB" dirty="0">
                <a:solidFill>
                  <a:srgbClr val="000000"/>
                </a:solidFill>
              </a:rPr>
              <a:t>State Bank of India</a:t>
            </a:r>
          </a:p>
        </p:txBody>
      </p:sp>
      <p:sp>
        <p:nvSpPr>
          <p:cNvPr id="781316" name="Rectangle 4"/>
          <p:cNvSpPr>
            <a:spLocks noChangeArrowheads="1"/>
          </p:cNvSpPr>
          <p:nvPr/>
        </p:nvSpPr>
        <p:spPr bwMode="blackWhite">
          <a:xfrm>
            <a:off x="160338" y="1328738"/>
            <a:ext cx="33956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u="sng" dirty="0">
                <a:solidFill>
                  <a:srgbClr val="FF0000"/>
                </a:solidFill>
              </a:rPr>
              <a:t>Fundamental rethinking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81317" name="Rectangle 5"/>
          <p:cNvSpPr>
            <a:spLocks noChangeArrowheads="1"/>
          </p:cNvSpPr>
          <p:nvPr/>
        </p:nvSpPr>
        <p:spPr bwMode="blackWhite">
          <a:xfrm>
            <a:off x="3322638" y="1328738"/>
            <a:ext cx="25908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u="sng" dirty="0">
                <a:solidFill>
                  <a:srgbClr val="FF0000"/>
                </a:solidFill>
              </a:rPr>
              <a:t>Radical redesign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81318" name="Rectangle 6"/>
          <p:cNvSpPr>
            <a:spLocks noChangeArrowheads="1"/>
          </p:cNvSpPr>
          <p:nvPr/>
        </p:nvSpPr>
        <p:spPr bwMode="blackWhite">
          <a:xfrm>
            <a:off x="5913438" y="1328738"/>
            <a:ext cx="33956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u="sng" dirty="0">
                <a:solidFill>
                  <a:srgbClr val="FF0000"/>
                </a:solidFill>
              </a:rPr>
              <a:t>Achieve dramatic improvements</a:t>
            </a:r>
            <a:endParaRPr lang="en-US" sz="1600" i="1" dirty="0">
              <a:solidFill>
                <a:srgbClr val="FF0000"/>
              </a:solidFill>
            </a:endParaRPr>
          </a:p>
        </p:txBody>
      </p:sp>
      <p:sp>
        <p:nvSpPr>
          <p:cNvPr id="781319" name="Rectangle 7"/>
          <p:cNvSpPr>
            <a:spLocks noChangeArrowheads="1"/>
          </p:cNvSpPr>
          <p:nvPr/>
        </p:nvSpPr>
        <p:spPr bwMode="blackWhite">
          <a:xfrm>
            <a:off x="160338" y="1939925"/>
            <a:ext cx="2913062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Do we really need to be physically present at the branch / counter?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Do we really need to submit the application form at the counter?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Can we do away with signature verification at the counter?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</p:txBody>
      </p:sp>
      <p:sp>
        <p:nvSpPr>
          <p:cNvPr id="781320" name="Rectangle 8"/>
          <p:cNvSpPr>
            <a:spLocks noChangeArrowheads="1"/>
          </p:cNvSpPr>
          <p:nvPr/>
        </p:nvSpPr>
        <p:spPr bwMode="blackWhite">
          <a:xfrm>
            <a:off x="3327400" y="2016125"/>
            <a:ext cx="2586038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Issue DD on line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Transfer funds electronically from your own account 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Verification through user id and password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Request the bank to courier the DD directly to the beneficiary</a:t>
            </a:r>
          </a:p>
        </p:txBody>
      </p:sp>
      <p:sp>
        <p:nvSpPr>
          <p:cNvPr id="781321" name="Rectangle 9"/>
          <p:cNvSpPr>
            <a:spLocks noChangeArrowheads="1"/>
          </p:cNvSpPr>
          <p:nvPr/>
        </p:nvSpPr>
        <p:spPr bwMode="blackWhite">
          <a:xfrm>
            <a:off x="6142038" y="2016125"/>
            <a:ext cx="2586037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3500" tIns="0" rIns="64800" bIns="0">
            <a:spAutoFit/>
          </a:bodyPr>
          <a:lstStyle/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No hassle of queuing up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No hassle of traveling to the bank branch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Convenience of issuing DD anytime, and anywhere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Freedom from </a:t>
            </a:r>
            <a:r>
              <a:rPr lang="en-US" sz="1600" i="1" dirty="0" err="1">
                <a:solidFill>
                  <a:srgbClr val="000000"/>
                </a:solidFill>
              </a:rPr>
              <a:t>Babus</a:t>
            </a:r>
            <a:r>
              <a:rPr lang="en-US" sz="1600" i="1" dirty="0">
                <a:solidFill>
                  <a:srgbClr val="000000"/>
                </a:solidFill>
              </a:rPr>
              <a:t> of the bank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sz="1600" i="1" dirty="0">
                <a:solidFill>
                  <a:srgbClr val="000000"/>
                </a:solidFill>
              </a:rPr>
              <a:t>Government savings on manpower</a:t>
            </a:r>
          </a:p>
          <a:p>
            <a:pPr algn="l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sz="1600" i="1" dirty="0">
              <a:solidFill>
                <a:srgbClr val="000000"/>
              </a:solidFill>
            </a:endParaRPr>
          </a:p>
        </p:txBody>
      </p:sp>
      <p:sp>
        <p:nvSpPr>
          <p:cNvPr id="781323" name="AutoShape 11"/>
          <p:cNvSpPr>
            <a:spLocks noChangeArrowheads="1"/>
          </p:cNvSpPr>
          <p:nvPr/>
        </p:nvSpPr>
        <p:spPr bwMode="blackWhite">
          <a:xfrm>
            <a:off x="4705228" y="5159375"/>
            <a:ext cx="2071687" cy="1843088"/>
          </a:xfrm>
          <a:prstGeom prst="irregularSeal1">
            <a:avLst/>
          </a:prstGeom>
          <a:solidFill>
            <a:srgbClr val="33CC33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 lIns="63500" tIns="0" rIns="64800" bIns="0" anchor="ctr"/>
          <a:lstStyle/>
          <a:p>
            <a:pPr algn="ctr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sz="1600" b="1" dirty="0">
                <a:solidFill>
                  <a:srgbClr val="000000"/>
                </a:solidFill>
              </a:rPr>
              <a:t>Max 10 </a:t>
            </a:r>
          </a:p>
          <a:p>
            <a:pPr algn="ctr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sz="1600" b="1" dirty="0" err="1">
                <a:solidFill>
                  <a:srgbClr val="000000"/>
                </a:solidFill>
              </a:rPr>
              <a:t>mins</a:t>
            </a:r>
            <a:endParaRPr lang="en-GB" sz="16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13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13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4148" name="Picture 4"/>
          <p:cNvPicPr>
            <a:picLocks noChangeAspect="1" noChangeArrowheads="1"/>
          </p:cNvPicPr>
          <p:nvPr/>
        </p:nvPicPr>
        <p:blipFill>
          <a:blip r:embed="rId3"/>
          <a:srcRect r="8348"/>
          <a:stretch>
            <a:fillRect/>
          </a:stretch>
        </p:blipFill>
        <p:spPr bwMode="auto">
          <a:xfrm>
            <a:off x="0" y="25400"/>
            <a:ext cx="9144000" cy="6864350"/>
          </a:xfrm>
          <a:prstGeom prst="rect">
            <a:avLst/>
          </a:prstGeom>
          <a:noFill/>
        </p:spPr>
      </p:pic>
      <p:sp>
        <p:nvSpPr>
          <p:cNvPr id="774149" name="Oval 5"/>
          <p:cNvSpPr>
            <a:spLocks noChangeArrowheads="1"/>
          </p:cNvSpPr>
          <p:nvPr/>
        </p:nvSpPr>
        <p:spPr bwMode="blackWhite">
          <a:xfrm>
            <a:off x="1876425" y="5057775"/>
            <a:ext cx="4002088" cy="584200"/>
          </a:xfrm>
          <a:prstGeom prst="ellips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63500" tIns="0" rIns="64800" bIns="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256889" y="271072"/>
            <a:ext cx="8229600" cy="1100528"/>
          </a:xfr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90000"/>
          </a:bodyPr>
          <a:lstStyle/>
          <a:p>
            <a:pPr>
              <a:defRPr/>
            </a:pPr>
            <a:r>
              <a:rPr lang="en-US" sz="2700" b="1" dirty="0" smtClean="0">
                <a:solidFill>
                  <a:srgbClr val="000000"/>
                </a:solidFill>
              </a:rPr>
              <a:t>Identifying the need to do GPR</a:t>
            </a:r>
            <a:br>
              <a:rPr lang="en-US" sz="2700" b="1" dirty="0" smtClean="0">
                <a:solidFill>
                  <a:srgbClr val="000000"/>
                </a:solidFill>
              </a:rPr>
            </a:br>
            <a:r>
              <a:rPr lang="en-US" sz="2700" b="1" dirty="0" smtClean="0">
                <a:solidFill>
                  <a:srgbClr val="000000"/>
                </a:solidFill>
              </a:rPr>
              <a:t/>
            </a:r>
            <a:br>
              <a:rPr lang="en-US" sz="2700" b="1" dirty="0" smtClean="0">
                <a:solidFill>
                  <a:srgbClr val="000000"/>
                </a:solidFill>
              </a:rPr>
            </a:br>
            <a:r>
              <a:rPr lang="en-US" sz="2700" b="1" dirty="0" smtClean="0">
                <a:solidFill>
                  <a:srgbClr val="000000"/>
                </a:solidFill>
              </a:rPr>
              <a:t>e-Governance Project Lifecycle (</a:t>
            </a:r>
            <a:r>
              <a:rPr lang="en-US" sz="2700" b="1" dirty="0" err="1" smtClean="0">
                <a:solidFill>
                  <a:srgbClr val="000000"/>
                </a:solidFill>
              </a:rPr>
              <a:t>eGLC</a:t>
            </a:r>
            <a:r>
              <a:rPr lang="en-US" sz="2700" b="1" dirty="0" smtClean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6" name="Right Arrow 5"/>
          <p:cNvSpPr/>
          <p:nvPr/>
        </p:nvSpPr>
        <p:spPr>
          <a:xfrm>
            <a:off x="742950" y="1371600"/>
            <a:ext cx="7581900" cy="2286000"/>
          </a:xfrm>
          <a:prstGeom prst="rightArrow">
            <a:avLst/>
          </a:prstGeom>
          <a:solidFill>
            <a:srgbClr val="30CEDD"/>
          </a:solid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Group 78"/>
          <p:cNvGrpSpPr>
            <a:grpSpLocks/>
          </p:cNvGrpSpPr>
          <p:nvPr/>
        </p:nvGrpSpPr>
        <p:grpSpPr bwMode="auto">
          <a:xfrm>
            <a:off x="76200" y="2057400"/>
            <a:ext cx="1425575" cy="914400"/>
            <a:chOff x="2176" y="640080"/>
            <a:chExt cx="1267271" cy="853440"/>
          </a:xfrm>
        </p:grpSpPr>
        <p:sp>
          <p:nvSpPr>
            <p:cNvPr id="8" name="Rounded Rectangle 7"/>
            <p:cNvSpPr/>
            <p:nvPr/>
          </p:nvSpPr>
          <p:spPr>
            <a:xfrm>
              <a:off x="2176" y="640080"/>
              <a:ext cx="1267271" cy="853440"/>
            </a:xfrm>
            <a:prstGeom prst="roundRect">
              <a:avLst/>
            </a:prstGeom>
            <a:solidFill>
              <a:srgbClr val="000090"/>
            </a:solidFill>
            <a:ln>
              <a:solidFill>
                <a:srgbClr val="2666A6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5"/>
            <p:cNvSpPr/>
            <p:nvPr/>
          </p:nvSpPr>
          <p:spPr>
            <a:xfrm>
              <a:off x="43102" y="681567"/>
              <a:ext cx="1185421" cy="7704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 smtClean="0">
                  <a:ln/>
                  <a:latin typeface="Arial"/>
                </a:rPr>
                <a:t>1. E-Governance Strategy </a:t>
              </a:r>
              <a:r>
                <a:rPr lang="en-US" sz="1200" dirty="0">
                  <a:ln/>
                  <a:latin typeface="Arial"/>
                </a:rPr>
                <a:t>Development</a:t>
              </a:r>
            </a:p>
          </p:txBody>
        </p:sp>
      </p:grpSp>
      <p:grpSp>
        <p:nvGrpSpPr>
          <p:cNvPr id="3" name="Group 79"/>
          <p:cNvGrpSpPr>
            <a:grpSpLocks/>
          </p:cNvGrpSpPr>
          <p:nvPr/>
        </p:nvGrpSpPr>
        <p:grpSpPr bwMode="auto">
          <a:xfrm>
            <a:off x="1573213" y="2057400"/>
            <a:ext cx="1427162" cy="914400"/>
            <a:chOff x="1332811" y="640080"/>
            <a:chExt cx="1267271" cy="853440"/>
          </a:xfrm>
        </p:grpSpPr>
        <p:sp>
          <p:nvSpPr>
            <p:cNvPr id="11" name="Rounded Rectangle 10"/>
            <p:cNvSpPr/>
            <p:nvPr/>
          </p:nvSpPr>
          <p:spPr>
            <a:xfrm>
              <a:off x="1332811" y="640080"/>
              <a:ext cx="1267271" cy="85344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7"/>
            <p:cNvSpPr/>
            <p:nvPr/>
          </p:nvSpPr>
          <p:spPr>
            <a:xfrm>
              <a:off x="1373690" y="681567"/>
              <a:ext cx="1185512" cy="7704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 smtClean="0">
                  <a:ln>
                    <a:solidFill>
                      <a:srgbClr val="2666A6"/>
                    </a:solidFill>
                  </a:ln>
                  <a:solidFill>
                    <a:schemeClr val="bg2"/>
                  </a:solidFill>
                  <a:latin typeface="Arial"/>
                </a:rPr>
                <a:t>2. Current </a:t>
              </a:r>
              <a:r>
                <a:rPr lang="en-US" sz="1200" dirty="0">
                  <a:ln>
                    <a:solidFill>
                      <a:srgbClr val="2666A6"/>
                    </a:solidFill>
                  </a:ln>
                  <a:solidFill>
                    <a:schemeClr val="bg2"/>
                  </a:solidFill>
                  <a:latin typeface="Arial"/>
                </a:rPr>
                <a:t>State Assessment</a:t>
              </a:r>
            </a:p>
          </p:txBody>
        </p:sp>
      </p:grpSp>
      <p:grpSp>
        <p:nvGrpSpPr>
          <p:cNvPr id="4" name="Group 80"/>
          <p:cNvGrpSpPr>
            <a:grpSpLocks/>
          </p:cNvGrpSpPr>
          <p:nvPr/>
        </p:nvGrpSpPr>
        <p:grpSpPr bwMode="auto">
          <a:xfrm>
            <a:off x="3071813" y="2057400"/>
            <a:ext cx="1427162" cy="914400"/>
            <a:chOff x="2663446" y="640080"/>
            <a:chExt cx="1267271" cy="853440"/>
          </a:xfrm>
          <a:solidFill>
            <a:srgbClr val="008000"/>
          </a:solidFill>
        </p:grpSpPr>
        <p:sp>
          <p:nvSpPr>
            <p:cNvPr id="14" name="Rounded Rectangle 13"/>
            <p:cNvSpPr/>
            <p:nvPr/>
          </p:nvSpPr>
          <p:spPr>
            <a:xfrm>
              <a:off x="2663446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9"/>
            <p:cNvSpPr/>
            <p:nvPr/>
          </p:nvSpPr>
          <p:spPr>
            <a:xfrm>
              <a:off x="2704325" y="681567"/>
              <a:ext cx="1185512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b="1" dirty="0" smtClean="0">
                  <a:ln>
                    <a:solidFill>
                      <a:schemeClr val="bg1"/>
                    </a:solidFill>
                  </a:ln>
                  <a:solidFill>
                    <a:schemeClr val="tx2"/>
                  </a:solidFill>
                  <a:latin typeface="Arial"/>
                </a:rPr>
                <a:t>3. Future </a:t>
              </a:r>
              <a:r>
                <a:rPr lang="en-US" sz="1200" b="1" dirty="0">
                  <a:ln>
                    <a:solidFill>
                      <a:schemeClr val="bg1"/>
                    </a:solidFill>
                  </a:ln>
                  <a:solidFill>
                    <a:schemeClr val="tx2"/>
                  </a:solidFill>
                  <a:latin typeface="Arial"/>
                </a:rPr>
                <a:t>State Definition</a:t>
              </a:r>
            </a:p>
          </p:txBody>
        </p:sp>
      </p:grpSp>
      <p:grpSp>
        <p:nvGrpSpPr>
          <p:cNvPr id="5" name="Group 81"/>
          <p:cNvGrpSpPr>
            <a:grpSpLocks/>
          </p:cNvGrpSpPr>
          <p:nvPr/>
        </p:nvGrpSpPr>
        <p:grpSpPr bwMode="auto">
          <a:xfrm>
            <a:off x="4570413" y="2057400"/>
            <a:ext cx="1425575" cy="914400"/>
            <a:chOff x="3994081" y="640080"/>
            <a:chExt cx="1267271" cy="853440"/>
          </a:xfrm>
          <a:solidFill>
            <a:srgbClr val="FF6600"/>
          </a:solidFill>
        </p:grpSpPr>
        <p:sp>
          <p:nvSpPr>
            <p:cNvPr id="17" name="Rounded Rectangle 16"/>
            <p:cNvSpPr/>
            <p:nvPr/>
          </p:nvSpPr>
          <p:spPr>
            <a:xfrm>
              <a:off x="3994081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11"/>
            <p:cNvSpPr/>
            <p:nvPr/>
          </p:nvSpPr>
          <p:spPr>
            <a:xfrm>
              <a:off x="4035006" y="681567"/>
              <a:ext cx="1185421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 smtClean="0">
                  <a:ln>
                    <a:solidFill>
                      <a:srgbClr val="FFFFFF"/>
                    </a:solidFill>
                  </a:ln>
                  <a:solidFill>
                    <a:schemeClr val="tx2"/>
                  </a:solidFill>
                  <a:latin typeface="Arial"/>
                </a:rPr>
                <a:t>4. Implementation </a:t>
              </a:r>
              <a:r>
                <a:rPr lang="en-US" sz="1200" dirty="0">
                  <a:ln>
                    <a:solidFill>
                      <a:srgbClr val="FFFFFF"/>
                    </a:solidFill>
                  </a:ln>
                  <a:solidFill>
                    <a:schemeClr val="tx2"/>
                  </a:solidFill>
                  <a:latin typeface="Arial"/>
                </a:rPr>
                <a:t>approach and sourcing</a:t>
              </a:r>
            </a:p>
          </p:txBody>
        </p:sp>
      </p:grpSp>
      <p:grpSp>
        <p:nvGrpSpPr>
          <p:cNvPr id="7" name="Group 82"/>
          <p:cNvGrpSpPr>
            <a:grpSpLocks/>
          </p:cNvGrpSpPr>
          <p:nvPr/>
        </p:nvGrpSpPr>
        <p:grpSpPr bwMode="auto">
          <a:xfrm>
            <a:off x="6067425" y="2057400"/>
            <a:ext cx="1427163" cy="914400"/>
            <a:chOff x="5324716" y="640080"/>
            <a:chExt cx="1267271" cy="853440"/>
          </a:xfrm>
          <a:solidFill>
            <a:srgbClr val="000090"/>
          </a:solidFill>
        </p:grpSpPr>
        <p:sp>
          <p:nvSpPr>
            <p:cNvPr id="20" name="Rounded Rectangle 19"/>
            <p:cNvSpPr/>
            <p:nvPr/>
          </p:nvSpPr>
          <p:spPr>
            <a:xfrm>
              <a:off x="5324716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13"/>
            <p:cNvSpPr/>
            <p:nvPr/>
          </p:nvSpPr>
          <p:spPr>
            <a:xfrm>
              <a:off x="5365596" y="681567"/>
              <a:ext cx="1185511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 smtClean="0">
                  <a:ln/>
                  <a:latin typeface="Arial"/>
                </a:rPr>
                <a:t>5. Develop and implement IT </a:t>
              </a:r>
              <a:r>
                <a:rPr lang="en-US" sz="1200" dirty="0">
                  <a:ln/>
                  <a:latin typeface="Arial"/>
                </a:rPr>
                <a:t>system</a:t>
              </a:r>
            </a:p>
          </p:txBody>
        </p:sp>
      </p:grpSp>
      <p:grpSp>
        <p:nvGrpSpPr>
          <p:cNvPr id="10" name="Group 83"/>
          <p:cNvGrpSpPr>
            <a:grpSpLocks/>
          </p:cNvGrpSpPr>
          <p:nvPr/>
        </p:nvGrpSpPr>
        <p:grpSpPr bwMode="auto">
          <a:xfrm>
            <a:off x="7566025" y="2057400"/>
            <a:ext cx="1425575" cy="914400"/>
            <a:chOff x="6655351" y="640080"/>
            <a:chExt cx="1267271" cy="853440"/>
          </a:xfrm>
          <a:solidFill>
            <a:schemeClr val="tx1">
              <a:lumMod val="60000"/>
              <a:lumOff val="40000"/>
            </a:schemeClr>
          </a:solidFill>
        </p:grpSpPr>
        <p:sp>
          <p:nvSpPr>
            <p:cNvPr id="23" name="Rounded Rectangle 22"/>
            <p:cNvSpPr/>
            <p:nvPr/>
          </p:nvSpPr>
          <p:spPr>
            <a:xfrm>
              <a:off x="6655351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15"/>
            <p:cNvSpPr/>
            <p:nvPr/>
          </p:nvSpPr>
          <p:spPr>
            <a:xfrm>
              <a:off x="6696277" y="681567"/>
              <a:ext cx="1185421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 smtClean="0">
                  <a:ln/>
                  <a:latin typeface="Arial"/>
                </a:rPr>
                <a:t>6. Operate and </a:t>
              </a:r>
              <a:r>
                <a:rPr lang="en-US" sz="1200" dirty="0">
                  <a:ln/>
                  <a:latin typeface="Arial"/>
                </a:rPr>
                <a:t>sustain</a:t>
              </a:r>
            </a:p>
          </p:txBody>
        </p:sp>
      </p:grpSp>
      <p:cxnSp>
        <p:nvCxnSpPr>
          <p:cNvPr id="36" name="Straight Arrow Connector 35"/>
          <p:cNvCxnSpPr/>
          <p:nvPr/>
        </p:nvCxnSpPr>
        <p:spPr>
          <a:xfrm>
            <a:off x="304800" y="3181350"/>
            <a:ext cx="81534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228600" y="3733800"/>
            <a:ext cx="8610600" cy="381000"/>
          </a:xfrm>
          <a:prstGeom prst="roundRect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Project Management Office/Unit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228600" y="4267200"/>
            <a:ext cx="8610600" cy="381000"/>
          </a:xfrm>
          <a:prstGeom prst="round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Change Management and Communications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685800"/>
          </a:xfrm>
          <a:noFill/>
          <a:ln w="9525">
            <a:noFill/>
            <a:miter lim="800000"/>
            <a:headEnd/>
            <a:tailEnd/>
          </a:ln>
        </p:spPr>
        <p:txBody>
          <a:bodyPr vert="horz" lIns="0" tIns="0" rIns="0" bIns="0" rtlCol="0" anchor="ctr" anchorCtr="0">
            <a:normAutofit fontScale="97500"/>
          </a:bodyPr>
          <a:lstStyle/>
          <a:p>
            <a:pPr>
              <a:defRPr/>
            </a:pPr>
            <a:r>
              <a:rPr lang="en-US" sz="2800" b="1" dirty="0">
                <a:solidFill>
                  <a:srgbClr val="000000"/>
                </a:solidFill>
              </a:rPr>
              <a:t>e-Governance Project Lifecycle (</a:t>
            </a:r>
            <a:r>
              <a:rPr lang="en-US" sz="2800" b="1" dirty="0" err="1">
                <a:solidFill>
                  <a:srgbClr val="000000"/>
                </a:solidFill>
              </a:rPr>
              <a:t>eGLC</a:t>
            </a:r>
            <a:r>
              <a:rPr lang="en-US" sz="2800" b="1" dirty="0">
                <a:solidFill>
                  <a:srgbClr val="000000"/>
                </a:solidFill>
              </a:rPr>
              <a:t>)</a:t>
            </a:r>
            <a:endParaRPr lang="en-US" sz="2600" b="1" dirty="0" smtClean="0"/>
          </a:p>
        </p:txBody>
      </p:sp>
      <p:sp>
        <p:nvSpPr>
          <p:cNvPr id="6" name="Right Arrow 5"/>
          <p:cNvSpPr/>
          <p:nvPr/>
        </p:nvSpPr>
        <p:spPr>
          <a:xfrm>
            <a:off x="742950" y="914400"/>
            <a:ext cx="7581900" cy="2286000"/>
          </a:xfrm>
          <a:prstGeom prst="rightArrow">
            <a:avLst/>
          </a:prstGeom>
          <a:solidFill>
            <a:srgbClr val="30CEDD"/>
          </a:solid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Group 78"/>
          <p:cNvGrpSpPr>
            <a:grpSpLocks/>
          </p:cNvGrpSpPr>
          <p:nvPr/>
        </p:nvGrpSpPr>
        <p:grpSpPr bwMode="auto">
          <a:xfrm>
            <a:off x="76200" y="1600200"/>
            <a:ext cx="1425575" cy="914400"/>
            <a:chOff x="2176" y="640080"/>
            <a:chExt cx="1267271" cy="853440"/>
          </a:xfrm>
          <a:solidFill>
            <a:srgbClr val="30CEDD"/>
          </a:solidFill>
        </p:grpSpPr>
        <p:sp>
          <p:nvSpPr>
            <p:cNvPr id="8" name="Rounded Rectangle 7"/>
            <p:cNvSpPr/>
            <p:nvPr/>
          </p:nvSpPr>
          <p:spPr>
            <a:xfrm>
              <a:off x="2176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5"/>
            <p:cNvSpPr/>
            <p:nvPr/>
          </p:nvSpPr>
          <p:spPr>
            <a:xfrm>
              <a:off x="43102" y="681567"/>
              <a:ext cx="1185421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smtClean="0">
                  <a:ln/>
                  <a:latin typeface="Arial"/>
                </a:rPr>
                <a:t>E-Governance </a:t>
              </a:r>
              <a:r>
                <a:rPr lang="en-US" sz="1200" dirty="0">
                  <a:ln/>
                  <a:latin typeface="Arial"/>
                </a:rPr>
                <a:t>Strategy Development</a:t>
              </a:r>
            </a:p>
          </p:txBody>
        </p:sp>
      </p:grpSp>
      <p:grpSp>
        <p:nvGrpSpPr>
          <p:cNvPr id="3" name="Group 79"/>
          <p:cNvGrpSpPr>
            <a:grpSpLocks/>
          </p:cNvGrpSpPr>
          <p:nvPr/>
        </p:nvGrpSpPr>
        <p:grpSpPr bwMode="auto">
          <a:xfrm>
            <a:off x="1573213" y="1600200"/>
            <a:ext cx="1427162" cy="914400"/>
            <a:chOff x="1332811" y="640080"/>
            <a:chExt cx="1267271" cy="853440"/>
          </a:xfrm>
          <a:solidFill>
            <a:srgbClr val="FF6600"/>
          </a:solidFill>
        </p:grpSpPr>
        <p:sp>
          <p:nvSpPr>
            <p:cNvPr id="11" name="Rounded Rectangle 10"/>
            <p:cNvSpPr/>
            <p:nvPr/>
          </p:nvSpPr>
          <p:spPr>
            <a:xfrm>
              <a:off x="1332811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7"/>
            <p:cNvSpPr/>
            <p:nvPr/>
          </p:nvSpPr>
          <p:spPr>
            <a:xfrm>
              <a:off x="1373690" y="681567"/>
              <a:ext cx="1185512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>
                  <a:ln>
                    <a:solidFill>
                      <a:srgbClr val="FFFFFF"/>
                    </a:solidFill>
                  </a:ln>
                  <a:solidFill>
                    <a:schemeClr val="bg2"/>
                  </a:solidFill>
                  <a:latin typeface="Arial"/>
                </a:rPr>
                <a:t>Current State Assessment</a:t>
              </a:r>
            </a:p>
          </p:txBody>
        </p:sp>
      </p:grpSp>
      <p:grpSp>
        <p:nvGrpSpPr>
          <p:cNvPr id="4" name="Group 80"/>
          <p:cNvGrpSpPr>
            <a:grpSpLocks/>
          </p:cNvGrpSpPr>
          <p:nvPr/>
        </p:nvGrpSpPr>
        <p:grpSpPr bwMode="auto">
          <a:xfrm>
            <a:off x="3071813" y="1554480"/>
            <a:ext cx="1427162" cy="914400"/>
            <a:chOff x="2663446" y="640080"/>
            <a:chExt cx="1267271" cy="853440"/>
          </a:xfrm>
          <a:solidFill>
            <a:schemeClr val="accent3">
              <a:lumMod val="75000"/>
            </a:schemeClr>
          </a:solidFill>
        </p:grpSpPr>
        <p:sp>
          <p:nvSpPr>
            <p:cNvPr id="14" name="Rounded Rectangle 13"/>
            <p:cNvSpPr/>
            <p:nvPr/>
          </p:nvSpPr>
          <p:spPr>
            <a:xfrm>
              <a:off x="2663446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9"/>
            <p:cNvSpPr/>
            <p:nvPr/>
          </p:nvSpPr>
          <p:spPr>
            <a:xfrm>
              <a:off x="2704325" y="681567"/>
              <a:ext cx="1185512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b="1" dirty="0">
                  <a:ln>
                    <a:solidFill>
                      <a:schemeClr val="tx1"/>
                    </a:solidFill>
                  </a:ln>
                  <a:solidFill>
                    <a:schemeClr val="tx2"/>
                  </a:solidFill>
                  <a:latin typeface="Arial"/>
                </a:rPr>
                <a:t>Future State Definition</a:t>
              </a:r>
            </a:p>
          </p:txBody>
        </p:sp>
      </p:grpSp>
      <p:grpSp>
        <p:nvGrpSpPr>
          <p:cNvPr id="5" name="Group 81"/>
          <p:cNvGrpSpPr>
            <a:grpSpLocks/>
          </p:cNvGrpSpPr>
          <p:nvPr/>
        </p:nvGrpSpPr>
        <p:grpSpPr bwMode="auto">
          <a:xfrm>
            <a:off x="4570411" y="1600200"/>
            <a:ext cx="1425575" cy="914400"/>
            <a:chOff x="3994079" y="640080"/>
            <a:chExt cx="1267271" cy="853440"/>
          </a:xfrm>
        </p:grpSpPr>
        <p:sp>
          <p:nvSpPr>
            <p:cNvPr id="17" name="Rounded Rectangle 16"/>
            <p:cNvSpPr/>
            <p:nvPr/>
          </p:nvSpPr>
          <p:spPr>
            <a:xfrm>
              <a:off x="3994079" y="640080"/>
              <a:ext cx="1267271" cy="853440"/>
            </a:xfrm>
            <a:prstGeom prst="roundRect">
              <a:avLst/>
            </a:prstGeom>
            <a:solidFill>
              <a:srgbClr val="008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11"/>
            <p:cNvSpPr/>
            <p:nvPr/>
          </p:nvSpPr>
          <p:spPr>
            <a:xfrm>
              <a:off x="4035006" y="681567"/>
              <a:ext cx="1185421" cy="7704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>
                  <a:ln>
                    <a:solidFill>
                      <a:schemeClr val="bg1"/>
                    </a:solidFill>
                  </a:ln>
                  <a:solidFill>
                    <a:schemeClr val="tx2"/>
                  </a:solidFill>
                  <a:latin typeface="Arial"/>
                </a:rPr>
                <a:t>Implementation approach and sourcing</a:t>
              </a:r>
            </a:p>
          </p:txBody>
        </p:sp>
      </p:grpSp>
      <p:grpSp>
        <p:nvGrpSpPr>
          <p:cNvPr id="7" name="Group 82"/>
          <p:cNvGrpSpPr>
            <a:grpSpLocks/>
          </p:cNvGrpSpPr>
          <p:nvPr/>
        </p:nvGrpSpPr>
        <p:grpSpPr bwMode="auto">
          <a:xfrm>
            <a:off x="6067425" y="1600200"/>
            <a:ext cx="1427163" cy="914400"/>
            <a:chOff x="5324716" y="640080"/>
            <a:chExt cx="1267271" cy="853440"/>
          </a:xfrm>
          <a:solidFill>
            <a:srgbClr val="0000FF"/>
          </a:solidFill>
        </p:grpSpPr>
        <p:sp>
          <p:nvSpPr>
            <p:cNvPr id="20" name="Rounded Rectangle 19"/>
            <p:cNvSpPr/>
            <p:nvPr/>
          </p:nvSpPr>
          <p:spPr>
            <a:xfrm>
              <a:off x="5324716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13"/>
            <p:cNvSpPr/>
            <p:nvPr/>
          </p:nvSpPr>
          <p:spPr>
            <a:xfrm>
              <a:off x="5365596" y="681567"/>
              <a:ext cx="1185511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>
                  <a:ln/>
                  <a:latin typeface="Arial"/>
                </a:rPr>
                <a:t>Develop </a:t>
              </a:r>
              <a:r>
                <a:rPr lang="en-US" sz="1200" smtClean="0">
                  <a:ln/>
                  <a:latin typeface="Arial"/>
                </a:rPr>
                <a:t>and </a:t>
              </a:r>
              <a:r>
                <a:rPr lang="en-US" sz="1200" dirty="0" smtClean="0">
                  <a:ln/>
                  <a:latin typeface="Arial"/>
                </a:rPr>
                <a:t>implement T </a:t>
              </a:r>
              <a:r>
                <a:rPr lang="en-US" sz="1200" dirty="0">
                  <a:ln/>
                  <a:latin typeface="Arial"/>
                </a:rPr>
                <a:t>system</a:t>
              </a:r>
            </a:p>
          </p:txBody>
        </p:sp>
      </p:grpSp>
      <p:grpSp>
        <p:nvGrpSpPr>
          <p:cNvPr id="10" name="Group 83"/>
          <p:cNvGrpSpPr>
            <a:grpSpLocks/>
          </p:cNvGrpSpPr>
          <p:nvPr/>
        </p:nvGrpSpPr>
        <p:grpSpPr bwMode="auto">
          <a:xfrm>
            <a:off x="7566025" y="1600200"/>
            <a:ext cx="1425575" cy="914400"/>
            <a:chOff x="6655351" y="640080"/>
            <a:chExt cx="1267271" cy="853440"/>
          </a:xfrm>
          <a:solidFill>
            <a:schemeClr val="tx2">
              <a:lumMod val="75000"/>
            </a:schemeClr>
          </a:solidFill>
        </p:grpSpPr>
        <p:sp>
          <p:nvSpPr>
            <p:cNvPr id="23" name="Rounded Rectangle 22"/>
            <p:cNvSpPr/>
            <p:nvPr/>
          </p:nvSpPr>
          <p:spPr>
            <a:xfrm>
              <a:off x="6655351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15"/>
            <p:cNvSpPr/>
            <p:nvPr/>
          </p:nvSpPr>
          <p:spPr>
            <a:xfrm>
              <a:off x="6696277" y="681567"/>
              <a:ext cx="1185421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 smtClean="0">
                  <a:ln/>
                  <a:latin typeface="Arial"/>
                </a:rPr>
                <a:t>Operate and </a:t>
              </a:r>
              <a:r>
                <a:rPr lang="en-US" sz="1200" dirty="0">
                  <a:ln/>
                  <a:latin typeface="Arial"/>
                </a:rPr>
                <a:t>sustain</a:t>
              </a:r>
            </a:p>
          </p:txBody>
        </p:sp>
      </p:grpSp>
      <p:sp>
        <p:nvSpPr>
          <p:cNvPr id="10250" name="TextBox 28"/>
          <p:cNvSpPr txBox="1">
            <a:spLocks noChangeArrowheads="1"/>
          </p:cNvSpPr>
          <p:nvPr/>
        </p:nvSpPr>
        <p:spPr bwMode="auto">
          <a:xfrm>
            <a:off x="42863" y="2667000"/>
            <a:ext cx="160020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Needs Assessment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Define clear vision &amp; objectives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Prioritization of services and projects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Incorporate domestic and global learnings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Identify institutional structures &amp; capacities for implementation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Define funding requirements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Define monitoring and evaluation approach…</a:t>
            </a:r>
          </a:p>
        </p:txBody>
      </p:sp>
      <p:sp>
        <p:nvSpPr>
          <p:cNvPr id="10251" name="TextBox 29"/>
          <p:cNvSpPr txBox="1">
            <a:spLocks noChangeArrowheads="1"/>
          </p:cNvSpPr>
          <p:nvPr/>
        </p:nvSpPr>
        <p:spPr bwMode="auto">
          <a:xfrm>
            <a:off x="1584325" y="2667000"/>
            <a:ext cx="1600200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Critical assessment of current business processes and pain areas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Best practices in similar environments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Assess legal framework and current limitations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Assess current ICT systems and their ability to support future plans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Assessment of current capacities at all levels and their preparedness for e-governance..</a:t>
            </a:r>
          </a:p>
        </p:txBody>
      </p:sp>
      <p:sp>
        <p:nvSpPr>
          <p:cNvPr id="10252" name="TextBox 30"/>
          <p:cNvSpPr txBox="1">
            <a:spLocks noChangeArrowheads="1"/>
          </p:cNvSpPr>
          <p:nvPr/>
        </p:nvSpPr>
        <p:spPr bwMode="auto">
          <a:xfrm>
            <a:off x="3063875" y="2667000"/>
            <a:ext cx="1600200" cy="349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Process reengineering &amp; to –be process definition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Identity IT enablement opportunities &amp; requirements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Define changes to legal &amp; regulatory environment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Develop People change and capacity building plan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Develop project awareness and communication requirements…</a:t>
            </a:r>
          </a:p>
        </p:txBody>
      </p:sp>
      <p:sp>
        <p:nvSpPr>
          <p:cNvPr id="10253" name="TextBox 31"/>
          <p:cNvSpPr txBox="1">
            <a:spLocks noChangeArrowheads="1"/>
          </p:cNvSpPr>
          <p:nvPr/>
        </p:nvSpPr>
        <p:spPr bwMode="auto">
          <a:xfrm>
            <a:off x="4495800" y="2667000"/>
            <a:ext cx="1600200" cy="357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Define implementation approach and phasing plan (functional and geographic)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Assess detailed funding requirements and business model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Develop vendor evaluation and selection criteria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Develop KPIs and performance levels for services and systems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Develop RFP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Bid evaluation and vendor selection</a:t>
            </a:r>
          </a:p>
        </p:txBody>
      </p:sp>
      <p:sp>
        <p:nvSpPr>
          <p:cNvPr id="10254" name="TextBox 32"/>
          <p:cNvSpPr txBox="1">
            <a:spLocks noChangeArrowheads="1"/>
          </p:cNvSpPr>
          <p:nvPr/>
        </p:nvSpPr>
        <p:spPr bwMode="auto">
          <a:xfrm>
            <a:off x="6089650" y="2667000"/>
            <a:ext cx="16002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Definition of detailed functional and technical requirements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System design and development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Software quality assurance, acceptance testing and auditing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Training and capacity building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Change management and project communications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Project documentation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Project go-live</a:t>
            </a:r>
          </a:p>
        </p:txBody>
      </p:sp>
      <p:sp>
        <p:nvSpPr>
          <p:cNvPr id="10255" name="TextBox 33"/>
          <p:cNvSpPr txBox="1">
            <a:spLocks noChangeArrowheads="1"/>
          </p:cNvSpPr>
          <p:nvPr/>
        </p:nvSpPr>
        <p:spPr bwMode="auto">
          <a:xfrm>
            <a:off x="7543800" y="2667000"/>
            <a:ext cx="1600200" cy="2908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System operations and maintenance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Software change management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Rollout services and systems (functionality and geography)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Objectives and benefits evaluation and reinforcement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Sustained change, capacity building and communications..</a:t>
            </a:r>
          </a:p>
        </p:txBody>
      </p:sp>
      <p:sp>
        <p:nvSpPr>
          <p:cNvPr id="29" name="Right Arrow 28"/>
          <p:cNvSpPr/>
          <p:nvPr/>
        </p:nvSpPr>
        <p:spPr bwMode="auto">
          <a:xfrm rot="8121012">
            <a:off x="2578489" y="1015409"/>
            <a:ext cx="843773" cy="23176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3500" tIns="0" rIns="6480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0000"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folHlink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0" name="Right Arrow 29"/>
          <p:cNvSpPr/>
          <p:nvPr/>
        </p:nvSpPr>
        <p:spPr bwMode="auto">
          <a:xfrm rot="3596360">
            <a:off x="3130463" y="1015409"/>
            <a:ext cx="843773" cy="231763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3500" tIns="0" rIns="6480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0000"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folHlink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9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10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10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0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0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10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10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0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0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0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10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10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0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5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0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0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0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3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10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10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0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685800"/>
          </a:xfrm>
          <a:noFill/>
          <a:ln w="9525">
            <a:noFill/>
            <a:miter lim="800000"/>
            <a:headEnd/>
            <a:tailEnd/>
          </a:ln>
        </p:spPr>
        <p:txBody>
          <a:bodyPr vert="horz" lIns="0" tIns="0" rIns="0" bIns="0" rtlCol="0" anchor="ctr" anchorCtr="0">
            <a:normAutofit fontScale="97500"/>
          </a:bodyPr>
          <a:lstStyle/>
          <a:p>
            <a:pPr>
              <a:defRPr/>
            </a:pPr>
            <a:r>
              <a:rPr lang="en-US" sz="2800" b="1" dirty="0">
                <a:solidFill>
                  <a:srgbClr val="000000"/>
                </a:solidFill>
              </a:rPr>
              <a:t>e-Governance Project Lifecycle (</a:t>
            </a:r>
            <a:r>
              <a:rPr lang="en-US" sz="2800" b="1" dirty="0" err="1">
                <a:solidFill>
                  <a:srgbClr val="000000"/>
                </a:solidFill>
              </a:rPr>
              <a:t>eGLC</a:t>
            </a:r>
            <a:r>
              <a:rPr lang="en-US" sz="2800" b="1" dirty="0">
                <a:solidFill>
                  <a:srgbClr val="000000"/>
                </a:solidFill>
              </a:rPr>
              <a:t>)</a:t>
            </a:r>
            <a:endParaRPr lang="en-US" sz="2600" b="1" dirty="0" smtClean="0"/>
          </a:p>
        </p:txBody>
      </p:sp>
      <p:sp>
        <p:nvSpPr>
          <p:cNvPr id="5" name="Right Arrow 4"/>
          <p:cNvSpPr/>
          <p:nvPr/>
        </p:nvSpPr>
        <p:spPr>
          <a:xfrm>
            <a:off x="742950" y="914400"/>
            <a:ext cx="7581900" cy="2286000"/>
          </a:xfrm>
          <a:prstGeom prst="rightArrow">
            <a:avLst/>
          </a:prstGeom>
          <a:solidFill>
            <a:srgbClr val="30CEDD"/>
          </a:solid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Group 78"/>
          <p:cNvGrpSpPr>
            <a:grpSpLocks/>
          </p:cNvGrpSpPr>
          <p:nvPr/>
        </p:nvGrpSpPr>
        <p:grpSpPr bwMode="auto">
          <a:xfrm>
            <a:off x="76200" y="1600200"/>
            <a:ext cx="1425575" cy="914400"/>
            <a:chOff x="2176" y="640080"/>
            <a:chExt cx="1267271" cy="853440"/>
          </a:xfrm>
          <a:solidFill>
            <a:srgbClr val="30CEDD"/>
          </a:solidFill>
        </p:grpSpPr>
        <p:sp>
          <p:nvSpPr>
            <p:cNvPr id="7" name="Rounded Rectangle 6"/>
            <p:cNvSpPr/>
            <p:nvPr/>
          </p:nvSpPr>
          <p:spPr>
            <a:xfrm>
              <a:off x="2176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5"/>
            <p:cNvSpPr/>
            <p:nvPr/>
          </p:nvSpPr>
          <p:spPr>
            <a:xfrm>
              <a:off x="43102" y="681567"/>
              <a:ext cx="1185421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smtClean="0">
                  <a:ln/>
                  <a:latin typeface="Arial"/>
                </a:rPr>
                <a:t>E-Governance </a:t>
              </a:r>
              <a:r>
                <a:rPr lang="en-US" sz="1200" dirty="0">
                  <a:ln/>
                  <a:latin typeface="Arial"/>
                </a:rPr>
                <a:t>Strategy Development</a:t>
              </a:r>
            </a:p>
          </p:txBody>
        </p:sp>
      </p:grpSp>
      <p:grpSp>
        <p:nvGrpSpPr>
          <p:cNvPr id="3" name="Group 79"/>
          <p:cNvGrpSpPr>
            <a:grpSpLocks/>
          </p:cNvGrpSpPr>
          <p:nvPr/>
        </p:nvGrpSpPr>
        <p:grpSpPr bwMode="auto">
          <a:xfrm>
            <a:off x="1573213" y="1600200"/>
            <a:ext cx="1427162" cy="914400"/>
            <a:chOff x="1332811" y="640080"/>
            <a:chExt cx="1267271" cy="853440"/>
          </a:xfrm>
        </p:grpSpPr>
        <p:sp>
          <p:nvSpPr>
            <p:cNvPr id="10" name="Rounded Rectangle 9"/>
            <p:cNvSpPr/>
            <p:nvPr/>
          </p:nvSpPr>
          <p:spPr>
            <a:xfrm>
              <a:off x="1332811" y="640080"/>
              <a:ext cx="1267271" cy="85344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7"/>
            <p:cNvSpPr/>
            <p:nvPr/>
          </p:nvSpPr>
          <p:spPr>
            <a:xfrm>
              <a:off x="1373690" y="681567"/>
              <a:ext cx="1185512" cy="7704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>
                  <a:ln/>
                  <a:solidFill>
                    <a:schemeClr val="bg2"/>
                  </a:solidFill>
                  <a:latin typeface="Arial"/>
                </a:rPr>
                <a:t>Current State Assessment</a:t>
              </a:r>
            </a:p>
          </p:txBody>
        </p:sp>
      </p:grpSp>
      <p:grpSp>
        <p:nvGrpSpPr>
          <p:cNvPr id="6" name="Group 80"/>
          <p:cNvGrpSpPr>
            <a:grpSpLocks/>
          </p:cNvGrpSpPr>
          <p:nvPr/>
        </p:nvGrpSpPr>
        <p:grpSpPr bwMode="auto">
          <a:xfrm>
            <a:off x="3071813" y="1600200"/>
            <a:ext cx="1427162" cy="914400"/>
            <a:chOff x="2663446" y="640080"/>
            <a:chExt cx="1267271" cy="853440"/>
          </a:xfrm>
          <a:solidFill>
            <a:srgbClr val="FF6600"/>
          </a:solidFill>
        </p:grpSpPr>
        <p:sp>
          <p:nvSpPr>
            <p:cNvPr id="13" name="Rounded Rectangle 12"/>
            <p:cNvSpPr/>
            <p:nvPr/>
          </p:nvSpPr>
          <p:spPr>
            <a:xfrm>
              <a:off x="2663446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9"/>
            <p:cNvSpPr/>
            <p:nvPr/>
          </p:nvSpPr>
          <p:spPr>
            <a:xfrm>
              <a:off x="2704325" y="681567"/>
              <a:ext cx="1185512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b="1" dirty="0">
                  <a:ln>
                    <a:solidFill>
                      <a:schemeClr val="bg1"/>
                    </a:solidFill>
                  </a:ln>
                  <a:solidFill>
                    <a:schemeClr val="tx2"/>
                  </a:solidFill>
                  <a:latin typeface="Arial"/>
                </a:rPr>
                <a:t>Future State Definition</a:t>
              </a:r>
            </a:p>
          </p:txBody>
        </p:sp>
      </p:grpSp>
      <p:grpSp>
        <p:nvGrpSpPr>
          <p:cNvPr id="9" name="Group 81"/>
          <p:cNvGrpSpPr>
            <a:grpSpLocks/>
          </p:cNvGrpSpPr>
          <p:nvPr/>
        </p:nvGrpSpPr>
        <p:grpSpPr bwMode="auto">
          <a:xfrm>
            <a:off x="4570413" y="1600200"/>
            <a:ext cx="1425575" cy="914400"/>
            <a:chOff x="3994081" y="640080"/>
            <a:chExt cx="1267271" cy="853440"/>
          </a:xfrm>
          <a:solidFill>
            <a:srgbClr val="FFFFFF"/>
          </a:solidFill>
        </p:grpSpPr>
        <p:sp>
          <p:nvSpPr>
            <p:cNvPr id="16" name="Rounded Rectangle 15"/>
            <p:cNvSpPr/>
            <p:nvPr/>
          </p:nvSpPr>
          <p:spPr>
            <a:xfrm>
              <a:off x="3994081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ounded Rectangle 11"/>
            <p:cNvSpPr/>
            <p:nvPr/>
          </p:nvSpPr>
          <p:spPr>
            <a:xfrm>
              <a:off x="4035006" y="681567"/>
              <a:ext cx="1185421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>
                  <a:ln>
                    <a:solidFill>
                      <a:srgbClr val="000000"/>
                    </a:solidFill>
                  </a:ln>
                  <a:solidFill>
                    <a:schemeClr val="tx2"/>
                  </a:solidFill>
                  <a:latin typeface="Arial"/>
                </a:rPr>
                <a:t>Implementation approach and sourcing</a:t>
              </a:r>
            </a:p>
          </p:txBody>
        </p:sp>
      </p:grpSp>
      <p:grpSp>
        <p:nvGrpSpPr>
          <p:cNvPr id="12" name="Group 82"/>
          <p:cNvGrpSpPr>
            <a:grpSpLocks/>
          </p:cNvGrpSpPr>
          <p:nvPr/>
        </p:nvGrpSpPr>
        <p:grpSpPr bwMode="auto">
          <a:xfrm>
            <a:off x="6067425" y="1600200"/>
            <a:ext cx="1427163" cy="914400"/>
            <a:chOff x="5324716" y="640080"/>
            <a:chExt cx="1267271" cy="853440"/>
          </a:xfrm>
          <a:solidFill>
            <a:srgbClr val="FFFF00"/>
          </a:solidFill>
        </p:grpSpPr>
        <p:sp>
          <p:nvSpPr>
            <p:cNvPr id="19" name="Rounded Rectangle 18"/>
            <p:cNvSpPr/>
            <p:nvPr/>
          </p:nvSpPr>
          <p:spPr>
            <a:xfrm>
              <a:off x="5324716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ounded Rectangle 13"/>
            <p:cNvSpPr/>
            <p:nvPr/>
          </p:nvSpPr>
          <p:spPr>
            <a:xfrm>
              <a:off x="5365596" y="681567"/>
              <a:ext cx="1185511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>
                  <a:ln>
                    <a:solidFill>
                      <a:srgbClr val="000000"/>
                    </a:solidFill>
                  </a:ln>
                  <a:latin typeface="Arial"/>
                </a:rPr>
                <a:t>Develop </a:t>
              </a:r>
              <a:r>
                <a:rPr lang="en-US" sz="1200" dirty="0" smtClean="0">
                  <a:ln>
                    <a:solidFill>
                      <a:srgbClr val="000000"/>
                    </a:solidFill>
                  </a:ln>
                  <a:latin typeface="Arial"/>
                </a:rPr>
                <a:t>and implement T </a:t>
              </a:r>
              <a:r>
                <a:rPr lang="en-US" sz="1200" dirty="0">
                  <a:ln>
                    <a:solidFill>
                      <a:srgbClr val="000000"/>
                    </a:solidFill>
                  </a:ln>
                  <a:latin typeface="Arial"/>
                </a:rPr>
                <a:t>system</a:t>
              </a:r>
            </a:p>
          </p:txBody>
        </p:sp>
      </p:grpSp>
      <p:grpSp>
        <p:nvGrpSpPr>
          <p:cNvPr id="15" name="Group 83"/>
          <p:cNvGrpSpPr>
            <a:grpSpLocks/>
          </p:cNvGrpSpPr>
          <p:nvPr/>
        </p:nvGrpSpPr>
        <p:grpSpPr bwMode="auto">
          <a:xfrm>
            <a:off x="7566025" y="1600200"/>
            <a:ext cx="1425575" cy="914400"/>
            <a:chOff x="6655351" y="640080"/>
            <a:chExt cx="1267271" cy="853440"/>
          </a:xfrm>
          <a:solidFill>
            <a:srgbClr val="3366FF"/>
          </a:solidFill>
        </p:grpSpPr>
        <p:sp>
          <p:nvSpPr>
            <p:cNvPr id="22" name="Rounded Rectangle 21"/>
            <p:cNvSpPr/>
            <p:nvPr/>
          </p:nvSpPr>
          <p:spPr>
            <a:xfrm>
              <a:off x="6655351" y="640080"/>
              <a:ext cx="1267271" cy="85344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Rounded Rectangle 15"/>
            <p:cNvSpPr/>
            <p:nvPr/>
          </p:nvSpPr>
          <p:spPr>
            <a:xfrm>
              <a:off x="6696277" y="681567"/>
              <a:ext cx="1185421" cy="77046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45720" rIns="45720" spcCol="1270" anchor="ctr"/>
            <a:lstStyle/>
            <a:p>
              <a:pPr algn="ctr" defTabSz="5334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1200" dirty="0" smtClean="0">
                  <a:ln/>
                  <a:latin typeface="Arial"/>
                </a:rPr>
                <a:t>Operate and </a:t>
              </a:r>
              <a:r>
                <a:rPr lang="en-US" sz="1200" dirty="0">
                  <a:ln/>
                  <a:latin typeface="Arial"/>
                </a:rPr>
                <a:t>sustain</a:t>
              </a:r>
            </a:p>
          </p:txBody>
        </p:sp>
      </p:grpSp>
      <p:sp>
        <p:nvSpPr>
          <p:cNvPr id="24" name="TextBox 28"/>
          <p:cNvSpPr txBox="1">
            <a:spLocks noChangeArrowheads="1"/>
          </p:cNvSpPr>
          <p:nvPr/>
        </p:nvSpPr>
        <p:spPr bwMode="auto">
          <a:xfrm>
            <a:off x="42863" y="2667000"/>
            <a:ext cx="1600200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Needs Assessment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Define clear vision &amp; objectives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Prioritization of services and projects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Incorporate domestic and global learnings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Identify institutional structures &amp; capacities for implementation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Define funding requirements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tx2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Define monitoring and evaluation approach…</a:t>
            </a:r>
          </a:p>
        </p:txBody>
      </p:sp>
      <p:sp>
        <p:nvSpPr>
          <p:cNvPr id="25" name="TextBox 29"/>
          <p:cNvSpPr txBox="1">
            <a:spLocks noChangeArrowheads="1"/>
          </p:cNvSpPr>
          <p:nvPr/>
        </p:nvSpPr>
        <p:spPr bwMode="auto">
          <a:xfrm>
            <a:off x="1584325" y="2667000"/>
            <a:ext cx="1600200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bg2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Critical assessment of </a:t>
            </a:r>
            <a:r>
              <a:rPr lang="en-US" sz="1100" dirty="0" smtClean="0">
                <a:ln>
                  <a:solidFill>
                    <a:schemeClr val="bg2"/>
                  </a:solidFill>
                </a:ln>
                <a:solidFill>
                  <a:srgbClr val="006F96"/>
                </a:solidFill>
                <a:latin typeface="Arial" charset="0"/>
                <a:cs typeface="Arial" charset="0"/>
              </a:rPr>
              <a:t>current business processes and pain areas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bg2"/>
                  </a:solidFill>
                </a:ln>
                <a:solidFill>
                  <a:srgbClr val="006F96"/>
                </a:solidFill>
                <a:latin typeface="Arial" charset="0"/>
                <a:cs typeface="Arial" charset="0"/>
              </a:rPr>
              <a:t>Best practices in similar environments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bg2"/>
                  </a:solidFill>
                </a:ln>
                <a:solidFill>
                  <a:srgbClr val="006F96"/>
                </a:solidFill>
                <a:latin typeface="Arial" charset="0"/>
                <a:cs typeface="Arial" charset="0"/>
              </a:rPr>
              <a:t>Assess legal framework and current limitations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bg2"/>
                  </a:solidFill>
                </a:ln>
                <a:solidFill>
                  <a:srgbClr val="006F96"/>
                </a:solidFill>
                <a:latin typeface="Arial" charset="0"/>
                <a:cs typeface="Arial" charset="0"/>
              </a:rPr>
              <a:t>Assess current ICT systems and their ability to support future plans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bg2"/>
                  </a:solidFill>
                </a:ln>
                <a:solidFill>
                  <a:srgbClr val="006F96"/>
                </a:solidFill>
                <a:latin typeface="Arial" charset="0"/>
                <a:cs typeface="Arial" charset="0"/>
              </a:rPr>
              <a:t>Assessment of current capacities at all levels and their preparedness for e-governance..</a:t>
            </a:r>
          </a:p>
        </p:txBody>
      </p:sp>
      <p:sp>
        <p:nvSpPr>
          <p:cNvPr id="26" name="TextBox 30"/>
          <p:cNvSpPr txBox="1">
            <a:spLocks noChangeArrowheads="1"/>
          </p:cNvSpPr>
          <p:nvPr/>
        </p:nvSpPr>
        <p:spPr bwMode="auto">
          <a:xfrm>
            <a:off x="3063875" y="2667000"/>
            <a:ext cx="1600200" cy="349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BF0509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Process reengineering &amp; to –be process definition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BF0509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Identity IT enablement opportunities &amp; requirements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BF0509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Define changes to legal &amp; regulatory environment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BF0509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Develop People change and capacity building plan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BF0509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Develop project awareness and communication requirements…</a:t>
            </a:r>
          </a:p>
        </p:txBody>
      </p:sp>
      <p:sp>
        <p:nvSpPr>
          <p:cNvPr id="27" name="TextBox 31"/>
          <p:cNvSpPr txBox="1">
            <a:spLocks noChangeArrowheads="1"/>
          </p:cNvSpPr>
          <p:nvPr/>
        </p:nvSpPr>
        <p:spPr bwMode="auto">
          <a:xfrm>
            <a:off x="4495800" y="2667000"/>
            <a:ext cx="1600200" cy="357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tx1">
                      <a:lumMod val="60000"/>
                      <a:lumOff val="40000"/>
                    </a:schemeClr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Define implementation approach and phasing plan (functional and geographic)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tx1">
                      <a:lumMod val="60000"/>
                      <a:lumOff val="40000"/>
                    </a:schemeClr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Assess detailed funding requirements and business model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tx1">
                      <a:lumMod val="60000"/>
                      <a:lumOff val="40000"/>
                    </a:schemeClr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Develop vendor evaluation and selection criteria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tx1">
                      <a:lumMod val="60000"/>
                      <a:lumOff val="40000"/>
                    </a:schemeClr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Develop KPIs and performance levels for services and systems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tx1">
                      <a:lumMod val="60000"/>
                      <a:lumOff val="40000"/>
                    </a:schemeClr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Develop RFP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chemeClr val="tx1">
                      <a:lumMod val="60000"/>
                      <a:lumOff val="40000"/>
                    </a:schemeClr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Bid evaluation and vendor selection</a:t>
            </a:r>
          </a:p>
        </p:txBody>
      </p:sp>
      <p:sp>
        <p:nvSpPr>
          <p:cNvPr id="28" name="TextBox 32"/>
          <p:cNvSpPr txBox="1">
            <a:spLocks noChangeArrowheads="1"/>
          </p:cNvSpPr>
          <p:nvPr/>
        </p:nvSpPr>
        <p:spPr bwMode="auto">
          <a:xfrm>
            <a:off x="6089650" y="2667000"/>
            <a:ext cx="16002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Definition of detailed functional and technical requirements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System design and development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Software quality assurance, acceptance testing and auditing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Training and capacity building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Change management and project communications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Project documentation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Project go-live</a:t>
            </a:r>
          </a:p>
        </p:txBody>
      </p:sp>
      <p:sp>
        <p:nvSpPr>
          <p:cNvPr id="29" name="TextBox 33"/>
          <p:cNvSpPr txBox="1">
            <a:spLocks noChangeArrowheads="1"/>
          </p:cNvSpPr>
          <p:nvPr/>
        </p:nvSpPr>
        <p:spPr bwMode="auto">
          <a:xfrm>
            <a:off x="7543800" y="2667000"/>
            <a:ext cx="1600200" cy="2908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System operations and maintenance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Software change management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Rollout services and systems (functionality and geography)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Objectives and benefits evaluation and reinforcement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100" dirty="0" smtClean="0">
                <a:ln>
                  <a:solidFill>
                    <a:srgbClr val="000000"/>
                  </a:solidFill>
                </a:ln>
                <a:solidFill>
                  <a:schemeClr val="accent1"/>
                </a:solidFill>
                <a:latin typeface="Arial" charset="0"/>
                <a:cs typeface="Arial" charset="0"/>
              </a:rPr>
              <a:t>Sustained change, capacity building and communications..</a:t>
            </a:r>
          </a:p>
        </p:txBody>
      </p:sp>
      <p:sp>
        <p:nvSpPr>
          <p:cNvPr id="30" name="Rectangular Callout 29"/>
          <p:cNvSpPr/>
          <p:nvPr/>
        </p:nvSpPr>
        <p:spPr bwMode="auto">
          <a:xfrm>
            <a:off x="4967288" y="4030068"/>
            <a:ext cx="2952750" cy="1060092"/>
          </a:xfrm>
          <a:prstGeom prst="wedgeRectCallout">
            <a:avLst>
              <a:gd name="adj1" fmla="val -58091"/>
              <a:gd name="adj2" fmla="val -64659"/>
            </a:avLst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3500" tIns="0" rIns="648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0000"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The highlighted activities in EGLC are carried out as part of the GPR exercise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mph" presetSubtype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3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7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1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5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9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3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37" presetID="5" presetClass="emph" presetSubtype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000000"/>
                </a:solidFill>
              </a:rPr>
              <a:t>Approach to GPR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759048113"/>
              </p:ext>
            </p:extLst>
          </p:nvPr>
        </p:nvGraphicFramePr>
        <p:xfrm>
          <a:off x="288534" y="871512"/>
          <a:ext cx="8686800" cy="28194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288534" y="3100392"/>
            <a:ext cx="2538313" cy="2277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solidFill>
                  <a:schemeClr val="bg2"/>
                </a:solidFill>
                <a:latin typeface="Arial" charset="0"/>
                <a:cs typeface="Arial" charset="0"/>
              </a:rPr>
              <a:t>Analysis of citizen grievances &amp; complaints and pro-active Voice of Customer surveys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solidFill>
                  <a:schemeClr val="bg2"/>
                </a:solidFill>
              </a:rPr>
              <a:t>Analysis of issues raised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solidFill>
                  <a:schemeClr val="bg2"/>
                </a:solidFill>
              </a:rPr>
              <a:t>Identification of problem and defining unambiguous problem statements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US" sz="1400" dirty="0" smtClean="0">
              <a:solidFill>
                <a:schemeClr val="bg2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Flowchart: Alternate Process 12"/>
          <p:cNvSpPr/>
          <p:nvPr/>
        </p:nvSpPr>
        <p:spPr bwMode="auto">
          <a:xfrm>
            <a:off x="288534" y="1744028"/>
            <a:ext cx="1368816" cy="1100137"/>
          </a:xfrm>
          <a:prstGeom prst="flowChartAlternateProcess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3500" tIns="0" rIns="6480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kern="0" dirty="0" smtClean="0">
                <a:solidFill>
                  <a:schemeClr val="bg1"/>
                </a:solidFill>
              </a:rPr>
              <a:t>Problem Identification and Definition</a:t>
            </a:r>
            <a:endParaRPr lang="en-US" sz="1300" kern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000000"/>
                </a:solidFill>
              </a:rPr>
              <a:t>Approach to GPR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703268050"/>
              </p:ext>
            </p:extLst>
          </p:nvPr>
        </p:nvGraphicFramePr>
        <p:xfrm>
          <a:off x="288534" y="871512"/>
          <a:ext cx="8686800" cy="28194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28"/>
          <p:cNvSpPr txBox="1">
            <a:spLocks noChangeArrowheads="1"/>
          </p:cNvSpPr>
          <p:nvPr/>
        </p:nvSpPr>
        <p:spPr bwMode="auto">
          <a:xfrm>
            <a:off x="1262094" y="3100392"/>
            <a:ext cx="2538313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Define vision for GPR, from problems identified, service priority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err="1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Analyse</a:t>
            </a:r>
            <a:r>
              <a:rPr lang="en-US" sz="1400" dirty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 services portfolio and undertake service </a:t>
            </a:r>
            <a:r>
              <a:rPr lang="en-US" sz="1400" dirty="0" err="1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prioritisation</a:t>
            </a:r>
            <a:r>
              <a:rPr lang="en-US" sz="1400" dirty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 exercise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Define measurable objectives for the GPR exercise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US" sz="1400" dirty="0" smtClean="0">
              <a:solidFill>
                <a:schemeClr val="bg2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Flowchart: Alternate Process 12"/>
          <p:cNvSpPr/>
          <p:nvPr/>
        </p:nvSpPr>
        <p:spPr bwMode="auto">
          <a:xfrm>
            <a:off x="1776445" y="1757365"/>
            <a:ext cx="1368816" cy="1100137"/>
          </a:xfrm>
          <a:prstGeom prst="flowChartAlternateProcess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3500" tIns="0" rIns="6480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kern="0" dirty="0" smtClean="0">
                <a:solidFill>
                  <a:schemeClr val="bg1"/>
                </a:solidFill>
              </a:rPr>
              <a:t>Define vision and objectives for GPR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000000"/>
                </a:solidFill>
              </a:rPr>
              <a:t>Approach to GPR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157128965"/>
              </p:ext>
            </p:extLst>
          </p:nvPr>
        </p:nvGraphicFramePr>
        <p:xfrm>
          <a:off x="288534" y="871512"/>
          <a:ext cx="8686800" cy="28194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28"/>
          <p:cNvSpPr txBox="1">
            <a:spLocks noChangeArrowheads="1"/>
          </p:cNvSpPr>
          <p:nvPr/>
        </p:nvSpPr>
        <p:spPr bwMode="auto">
          <a:xfrm>
            <a:off x="2648030" y="3100392"/>
            <a:ext cx="2538313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  <a:latin typeface="Arial" charset="0"/>
                <a:cs typeface="Arial" charset="0"/>
              </a:rPr>
              <a:t>Study process flow, actors, policies, process stages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  <a:latin typeface="Arial" charset="0"/>
                <a:cs typeface="Arial" charset="0"/>
              </a:rPr>
              <a:t>Documenting as-is processes and creating Process Maps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Recording time and other data elements for each process step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Validation of process documentation from dept.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Identify and classify PIEs for the processes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US" sz="1400" dirty="0" smtClean="0">
              <a:ln>
                <a:solidFill>
                  <a:srgbClr val="000000"/>
                </a:solidFill>
              </a:ln>
              <a:solidFill>
                <a:schemeClr val="bg2"/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Flowchart: Alternate Process 12"/>
          <p:cNvSpPr/>
          <p:nvPr/>
        </p:nvSpPr>
        <p:spPr bwMode="auto">
          <a:xfrm>
            <a:off x="3216701" y="1721664"/>
            <a:ext cx="1368816" cy="1100137"/>
          </a:xfrm>
          <a:prstGeom prst="flowChartAlternateProcess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3500" tIns="0" rIns="6480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kern="0" dirty="0" smtClean="0">
                <a:solidFill>
                  <a:schemeClr val="bg1"/>
                </a:solidFill>
              </a:rPr>
              <a:t>Process Study and Documentation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000000"/>
                </a:solidFill>
              </a:rPr>
              <a:t>Approach to GPR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813056437"/>
              </p:ext>
            </p:extLst>
          </p:nvPr>
        </p:nvGraphicFramePr>
        <p:xfrm>
          <a:off x="288534" y="871512"/>
          <a:ext cx="8686800" cy="28194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28"/>
          <p:cNvSpPr txBox="1">
            <a:spLocks noChangeArrowheads="1"/>
          </p:cNvSpPr>
          <p:nvPr/>
        </p:nvSpPr>
        <p:spPr bwMode="auto">
          <a:xfrm>
            <a:off x="4176793" y="3100392"/>
            <a:ext cx="2538313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  <a:latin typeface="Arial" charset="0"/>
                <a:cs typeface="Arial" charset="0"/>
              </a:rPr>
              <a:t>Root cause analysis of process issues and identification of root causes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Analyzing process efficiency - Value Adding and Non Value Adding steps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Analyzing process complexity – Data entry points, Hands off points etc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Definition of key metrics and arriving at baseline indicators (TAT, error rate etc)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Char char="-"/>
            </a:pPr>
            <a:endParaRPr lang="en-US" sz="1400" dirty="0" smtClean="0">
              <a:ln>
                <a:solidFill>
                  <a:srgbClr val="000000"/>
                </a:solidFill>
              </a:ln>
              <a:solidFill>
                <a:schemeClr val="bg2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lowchart: Alternate Process 4"/>
          <p:cNvSpPr/>
          <p:nvPr/>
        </p:nvSpPr>
        <p:spPr bwMode="auto">
          <a:xfrm>
            <a:off x="4674077" y="1721664"/>
            <a:ext cx="1368816" cy="1100137"/>
          </a:xfrm>
          <a:prstGeom prst="flowChartAlternateProcess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3500" tIns="0" rIns="648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SzTx/>
            </a:pPr>
            <a:r>
              <a:rPr lang="en-US" sz="1300" kern="0" dirty="0" smtClean="0">
                <a:solidFill>
                  <a:schemeClr val="bg1"/>
                </a:solidFill>
              </a:rPr>
              <a:t>Process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000000"/>
                </a:solidFill>
              </a:rPr>
              <a:t>Approach to GPR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2409601011"/>
              </p:ext>
            </p:extLst>
          </p:nvPr>
        </p:nvGraphicFramePr>
        <p:xfrm>
          <a:off x="288534" y="871512"/>
          <a:ext cx="8686800" cy="28194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28"/>
          <p:cNvSpPr txBox="1">
            <a:spLocks noChangeArrowheads="1"/>
          </p:cNvSpPr>
          <p:nvPr/>
        </p:nvSpPr>
        <p:spPr bwMode="auto">
          <a:xfrm>
            <a:off x="5634118" y="3100392"/>
            <a:ext cx="2538313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Elimination or automation of Non Value Adding / redundant activities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Identification of solutions (re-engineered process)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Evaluation and selection of best solution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Definition of To-be processes based on the evaluation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Finalization of To-be processes with department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Setting of target KPIs</a:t>
            </a:r>
            <a:endParaRPr lang="en-US" sz="1400" dirty="0" smtClean="0">
              <a:ln>
                <a:solidFill>
                  <a:srgbClr val="000000"/>
                </a:solidFill>
              </a:ln>
              <a:solidFill>
                <a:schemeClr val="bg2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Flowchart: Alternate Process 4"/>
          <p:cNvSpPr/>
          <p:nvPr/>
        </p:nvSpPr>
        <p:spPr bwMode="auto">
          <a:xfrm>
            <a:off x="6159925" y="1721664"/>
            <a:ext cx="1368816" cy="1100137"/>
          </a:xfrm>
          <a:prstGeom prst="flowChartAlternateProcess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3500" tIns="0" rIns="6480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kern="0" dirty="0" smtClean="0">
                <a:solidFill>
                  <a:schemeClr val="bg1"/>
                </a:solidFill>
              </a:rPr>
              <a:t>Process Re-engineering &amp; Defining To-be processes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Understanding ‘Quality’ in Government Services</a:t>
            </a:r>
            <a:endParaRPr lang="en-US" b="1" dirty="0">
              <a:solidFill>
                <a:srgbClr val="1C1C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52000"/>
            <a:ext cx="4953000" cy="4334400"/>
          </a:xfrm>
        </p:spPr>
        <p:txBody>
          <a:bodyPr/>
          <a:lstStyle/>
          <a:p>
            <a:r>
              <a:rPr lang="en-US" sz="1600" dirty="0" smtClean="0">
                <a:solidFill>
                  <a:srgbClr val="1C1C1C"/>
                </a:solidFill>
              </a:rPr>
              <a:t>Information is correct or not?</a:t>
            </a:r>
          </a:p>
          <a:p>
            <a:pPr marL="495400" lvl="2" indent="-279400"/>
            <a:r>
              <a:rPr lang="en-US" sz="1600" dirty="0" smtClean="0">
                <a:solidFill>
                  <a:srgbClr val="1C1C1C"/>
                </a:solidFill>
              </a:rPr>
              <a:t>Name &amp; Photo are correct</a:t>
            </a:r>
          </a:p>
          <a:p>
            <a:pPr marL="495400" lvl="2" indent="-279400"/>
            <a:r>
              <a:rPr lang="en-US" sz="1600" dirty="0" smtClean="0">
                <a:solidFill>
                  <a:srgbClr val="1C1C1C"/>
                </a:solidFill>
              </a:rPr>
              <a:t>Personal information like sex, date of birth, address etc are correct</a:t>
            </a:r>
          </a:p>
          <a:p>
            <a:pPr marL="495400" lvl="2" indent="-279400"/>
            <a:r>
              <a:rPr lang="en-US" sz="1600" dirty="0" smtClean="0">
                <a:solidFill>
                  <a:srgbClr val="1C1C1C"/>
                </a:solidFill>
              </a:rPr>
              <a:t>The passport is stamped / signed and is valid</a:t>
            </a:r>
          </a:p>
          <a:p>
            <a:pPr marL="495400" lvl="2" indent="-279400"/>
            <a:r>
              <a:rPr lang="en-US" sz="1600" dirty="0" smtClean="0">
                <a:solidFill>
                  <a:srgbClr val="1C1C1C"/>
                </a:solidFill>
              </a:rPr>
              <a:t>Physical passport is as expected</a:t>
            </a:r>
          </a:p>
          <a:p>
            <a:pPr marL="495400" lvl="2" indent="-279400"/>
            <a:r>
              <a:rPr lang="en-US" sz="1600" dirty="0" smtClean="0">
                <a:solidFill>
                  <a:srgbClr val="1C1C1C"/>
                </a:solidFill>
              </a:rPr>
              <a:t>Not torn or damaged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Does not have pages missing / has correct number of pages</a:t>
            </a:r>
          </a:p>
          <a:p>
            <a:endParaRPr lang="en-US" sz="1600" dirty="0">
              <a:solidFill>
                <a:srgbClr val="1C1C1C"/>
              </a:solidFill>
            </a:endParaRPr>
          </a:p>
          <a:p>
            <a:r>
              <a:rPr lang="en-US" sz="1600" dirty="0" smtClean="0">
                <a:solidFill>
                  <a:srgbClr val="1C1C1C"/>
                </a:solidFill>
              </a:rPr>
              <a:t>But even if all of the above are correct, does that mean that we have met the “Service Quality” parameters for the passport?</a:t>
            </a:r>
          </a:p>
        </p:txBody>
      </p:sp>
      <p:sp>
        <p:nvSpPr>
          <p:cNvPr id="5" name="Rounded Rectangle 4"/>
          <p:cNvSpPr/>
          <p:nvPr/>
        </p:nvSpPr>
        <p:spPr bwMode="auto">
          <a:xfrm>
            <a:off x="157160" y="5253016"/>
            <a:ext cx="5708015" cy="647383"/>
          </a:xfrm>
          <a:prstGeom prst="roundRect">
            <a:avLst/>
          </a:prstGeom>
          <a:solidFill>
            <a:schemeClr val="tx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3500" tIns="0" rIns="648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0000"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The answer is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NO`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268413"/>
            <a:ext cx="30480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2800" y="3478530"/>
            <a:ext cx="3048000" cy="216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000000"/>
                </a:solidFill>
              </a:rPr>
              <a:t>Approach to GPR</a:t>
            </a:r>
            <a:endParaRPr lang="en-US" b="1" dirty="0">
              <a:solidFill>
                <a:srgbClr val="000000"/>
              </a:solidFill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70962677"/>
              </p:ext>
            </p:extLst>
          </p:nvPr>
        </p:nvGraphicFramePr>
        <p:xfrm>
          <a:off x="288534" y="871512"/>
          <a:ext cx="8686800" cy="28194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28"/>
          <p:cNvSpPr txBox="1">
            <a:spLocks noChangeArrowheads="1"/>
          </p:cNvSpPr>
          <p:nvPr/>
        </p:nvSpPr>
        <p:spPr bwMode="auto">
          <a:xfrm>
            <a:off x="6548550" y="3143256"/>
            <a:ext cx="2538313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</a:rPr>
              <a:t>Implementation of re-engineered processes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  <a:latin typeface="Arial" charset="0"/>
                <a:cs typeface="Arial" charset="0"/>
              </a:rPr>
              <a:t>Implementation of IT system to handle re-engineered process flow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  <a:latin typeface="Arial" charset="0"/>
                <a:cs typeface="Arial" charset="0"/>
              </a:rPr>
              <a:t>Putting in place mechanisms to monitor KPIs and continuous improvement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ln>
                  <a:solidFill>
                    <a:srgbClr val="000000"/>
                  </a:solidFill>
                </a:ln>
                <a:solidFill>
                  <a:schemeClr val="bg2"/>
                </a:solidFill>
                <a:latin typeface="Arial" charset="0"/>
                <a:cs typeface="Arial" charset="0"/>
              </a:rPr>
              <a:t>Change Management, Legal Framework changes etc</a:t>
            </a:r>
          </a:p>
        </p:txBody>
      </p:sp>
      <p:sp>
        <p:nvSpPr>
          <p:cNvPr id="5" name="Flowchart: Alternate Process 4"/>
          <p:cNvSpPr/>
          <p:nvPr/>
        </p:nvSpPr>
        <p:spPr bwMode="auto">
          <a:xfrm>
            <a:off x="7607330" y="1728788"/>
            <a:ext cx="1368816" cy="1100137"/>
          </a:xfrm>
          <a:prstGeom prst="flowChartAlternateProcess">
            <a:avLst/>
          </a:prstGeom>
          <a:solidFill>
            <a:schemeClr val="bg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3500" tIns="0" rIns="6480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300" kern="0" dirty="0" smtClean="0">
                <a:solidFill>
                  <a:schemeClr val="bg1"/>
                </a:solidFill>
              </a:rPr>
              <a:t>Process implementation  / IT enablement &amp; validation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338" y="0"/>
            <a:ext cx="8983662" cy="6858000"/>
          </a:xfrm>
        </p:spPr>
        <p:txBody>
          <a:bodyPr/>
          <a:lstStyle/>
          <a:p>
            <a:pPr lvl="7">
              <a:buNone/>
            </a:pPr>
            <a:endParaRPr lang="en-US" sz="3400" dirty="0" smtClean="0"/>
          </a:p>
          <a:p>
            <a:pPr lvl="7">
              <a:buNone/>
            </a:pPr>
            <a:endParaRPr lang="en-US" sz="3400" dirty="0" smtClean="0"/>
          </a:p>
          <a:p>
            <a:pPr lvl="7">
              <a:buNone/>
            </a:pPr>
            <a:endParaRPr lang="en-US" sz="3400" dirty="0" smtClean="0"/>
          </a:p>
          <a:p>
            <a:pPr lvl="7">
              <a:buNone/>
            </a:pPr>
            <a:endParaRPr lang="en-US" sz="3400" dirty="0" smtClean="0"/>
          </a:p>
          <a:p>
            <a:pPr lvl="7">
              <a:buNone/>
            </a:pPr>
            <a:r>
              <a:rPr lang="en-US" sz="3400" dirty="0" smtClean="0"/>
              <a:t>Thank YOU</a:t>
            </a:r>
            <a:endParaRPr lang="en-US" sz="3400" dirty="0"/>
          </a:p>
        </p:txBody>
      </p:sp>
      <p:pic>
        <p:nvPicPr>
          <p:cNvPr id="5" name="Picture 4" descr="IMG_15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562" y="0"/>
            <a:ext cx="3713438" cy="2475626"/>
          </a:xfrm>
          <a:prstGeom prst="rect">
            <a:avLst/>
          </a:prstGeom>
        </p:spPr>
      </p:pic>
      <p:pic>
        <p:nvPicPr>
          <p:cNvPr id="6" name="Picture 5" descr="IMG_15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336" y="4178601"/>
            <a:ext cx="3491577" cy="23277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So what else is important?</a:t>
            </a:r>
            <a:br>
              <a:rPr lang="en-US" b="1" dirty="0" smtClean="0">
                <a:solidFill>
                  <a:srgbClr val="1C1C1C"/>
                </a:solidFill>
              </a:rPr>
            </a:br>
            <a:r>
              <a:rPr lang="en-US" b="1" dirty="0" smtClean="0">
                <a:solidFill>
                  <a:srgbClr val="1C1C1C"/>
                </a:solidFill>
              </a:rPr>
              <a:t>… The entire Passport Issuance Process as seen by the citizen</a:t>
            </a:r>
            <a:endParaRPr lang="en-US" b="1" dirty="0">
              <a:solidFill>
                <a:srgbClr val="1C1C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338" y="1752600"/>
            <a:ext cx="7505382" cy="4335463"/>
          </a:xfrm>
        </p:spPr>
        <p:txBody>
          <a:bodyPr/>
          <a:lstStyle/>
          <a:p>
            <a:r>
              <a:rPr lang="en-US" sz="1600" dirty="0" smtClean="0">
                <a:solidFill>
                  <a:srgbClr val="1C1C1C"/>
                </a:solidFill>
              </a:rPr>
              <a:t>What if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Citizen waits for hours in queue (despite having an appointment)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Receives the passport six weeks after dispatch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The police verification is delayed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Citizen has to come multiple times to log in application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Citizen needs to use an agent to get hassle-free service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Citizen is asked to pay extra money to get it processed fast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Citizen faces rude behavior by the Security guards / counter staff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Citizen does not get correct information from helpline/inquiry counter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Counter accepts incomplete form and rejects it later 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Counter does not accept documents defined in the requirement checklist (e.g. letter from Army Officer)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The passport is sent to wrong address / person</a:t>
            </a:r>
            <a:endParaRPr lang="en-US" sz="1600" dirty="0">
              <a:solidFill>
                <a:srgbClr val="1C1C1C"/>
              </a:solidFill>
            </a:endParaRPr>
          </a:p>
        </p:txBody>
      </p:sp>
      <p:sp>
        <p:nvSpPr>
          <p:cNvPr id="5" name="Right Brace 4"/>
          <p:cNvSpPr/>
          <p:nvPr/>
        </p:nvSpPr>
        <p:spPr bwMode="auto">
          <a:xfrm>
            <a:off x="7536180" y="2118360"/>
            <a:ext cx="441960" cy="929640"/>
          </a:xfrm>
          <a:prstGeom prst="rightBrac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3500" tIns="0" rIns="6480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0000"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folHlink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Right Brace 5"/>
          <p:cNvSpPr/>
          <p:nvPr/>
        </p:nvSpPr>
        <p:spPr bwMode="auto">
          <a:xfrm>
            <a:off x="7536180" y="3139440"/>
            <a:ext cx="441960" cy="929640"/>
          </a:xfrm>
          <a:prstGeom prst="rightBrac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3500" tIns="0" rIns="6480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0000"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folHlink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Right Brace 6"/>
          <p:cNvSpPr/>
          <p:nvPr/>
        </p:nvSpPr>
        <p:spPr bwMode="auto">
          <a:xfrm>
            <a:off x="7536180" y="4175759"/>
            <a:ext cx="441960" cy="1805623"/>
          </a:xfrm>
          <a:prstGeom prst="rightBrac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3500" tIns="0" rIns="6480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0000"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folHlink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74660" y="2404646"/>
            <a:ext cx="914400" cy="338554"/>
          </a:xfrm>
          <a:prstGeom prst="rect">
            <a:avLst/>
          </a:prstGeom>
          <a:noFill/>
        </p:spPr>
        <p:txBody>
          <a:bodyPr wrap="square" lIns="45720" rIns="45720" rtlCol="0" anchor="ctr" anchorCtr="0">
            <a:noAutofit/>
          </a:bodyPr>
          <a:lstStyle/>
          <a:p>
            <a:r>
              <a:rPr lang="en-US" sz="1400" b="1" dirty="0" smtClean="0"/>
              <a:t>Time</a:t>
            </a:r>
            <a:endParaRPr lang="en-US" sz="1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8074660" y="3450174"/>
            <a:ext cx="914400" cy="338554"/>
          </a:xfrm>
          <a:prstGeom prst="rect">
            <a:avLst/>
          </a:prstGeom>
          <a:noFill/>
        </p:spPr>
        <p:txBody>
          <a:bodyPr wrap="square" lIns="45720" rIns="45720" rtlCol="0" anchor="ctr" anchorCtr="0">
            <a:noAutofit/>
          </a:bodyPr>
          <a:lstStyle/>
          <a:p>
            <a:r>
              <a:rPr lang="en-US" sz="1400" b="1" dirty="0" smtClean="0"/>
              <a:t>Cost</a:t>
            </a:r>
            <a:endParaRPr lang="en-US" sz="1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074660" y="4721126"/>
            <a:ext cx="1050925" cy="689074"/>
          </a:xfrm>
          <a:prstGeom prst="rect">
            <a:avLst/>
          </a:prstGeom>
          <a:noFill/>
        </p:spPr>
        <p:txBody>
          <a:bodyPr wrap="square" lIns="45720" rIns="45720" rtlCol="0" anchor="ctr" anchorCtr="0">
            <a:noAutofit/>
          </a:bodyPr>
          <a:lstStyle/>
          <a:p>
            <a:r>
              <a:rPr lang="en-US" sz="1400" b="1" dirty="0" smtClean="0"/>
              <a:t>Customer Experience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So what else is important?</a:t>
            </a:r>
            <a:br>
              <a:rPr lang="en-US" b="1" dirty="0" smtClean="0">
                <a:solidFill>
                  <a:srgbClr val="1C1C1C"/>
                </a:solidFill>
              </a:rPr>
            </a:br>
            <a:r>
              <a:rPr lang="en-US" b="1" dirty="0" smtClean="0">
                <a:solidFill>
                  <a:srgbClr val="1C1C1C"/>
                </a:solidFill>
              </a:rPr>
              <a:t>… The entire Passport Issuance Process as seen by the citizen</a:t>
            </a:r>
            <a:endParaRPr lang="en-US" b="1" dirty="0">
              <a:solidFill>
                <a:srgbClr val="1C1C1C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60338" y="1752600"/>
            <a:ext cx="7505382" cy="4335463"/>
          </a:xfrm>
        </p:spPr>
        <p:txBody>
          <a:bodyPr/>
          <a:lstStyle/>
          <a:p>
            <a:r>
              <a:rPr lang="en-US" sz="1600" dirty="0" smtClean="0">
                <a:solidFill>
                  <a:srgbClr val="1C1C1C"/>
                </a:solidFill>
              </a:rPr>
              <a:t>What if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Citizen waits for hours in queue (despite having an appointment)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Receives the passport six weeks after dispatch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The police verification is delayed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Citizen has to come multiple times to log in application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Citizen needs to use an agent to get hassle-free service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Citizen is asked to pay extra money to get it processed fast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Citizen faces rude behavior by the Security guards / counter staff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Citizen does not get correct information from helpline/inquiry counter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Counter accepts incomplete form and rejects it later 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Counter does not accept documents defined in the requirement checklist (e.g. letter from Army Officer)</a:t>
            </a:r>
          </a:p>
          <a:p>
            <a:pPr lvl="1"/>
            <a:r>
              <a:rPr lang="en-US" sz="1600" dirty="0" smtClean="0">
                <a:solidFill>
                  <a:srgbClr val="1C1C1C"/>
                </a:solidFill>
              </a:rPr>
              <a:t>The passport is sent to wrong address / person</a:t>
            </a:r>
            <a:endParaRPr lang="en-US" sz="1600" dirty="0">
              <a:solidFill>
                <a:srgbClr val="1C1C1C"/>
              </a:solidFill>
            </a:endParaRPr>
          </a:p>
        </p:txBody>
      </p:sp>
      <p:sp>
        <p:nvSpPr>
          <p:cNvPr id="7" name="Right Brace 6"/>
          <p:cNvSpPr/>
          <p:nvPr/>
        </p:nvSpPr>
        <p:spPr bwMode="auto">
          <a:xfrm>
            <a:off x="7536180" y="2118360"/>
            <a:ext cx="441960" cy="929640"/>
          </a:xfrm>
          <a:prstGeom prst="rightBrac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3500" tIns="0" rIns="6480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0000"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folHlink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Right Brace 7"/>
          <p:cNvSpPr/>
          <p:nvPr/>
        </p:nvSpPr>
        <p:spPr bwMode="auto">
          <a:xfrm>
            <a:off x="7536180" y="3139440"/>
            <a:ext cx="441960" cy="929640"/>
          </a:xfrm>
          <a:prstGeom prst="rightBrac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3500" tIns="0" rIns="6480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0000"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folHlink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Right Brace 8"/>
          <p:cNvSpPr/>
          <p:nvPr/>
        </p:nvSpPr>
        <p:spPr bwMode="auto">
          <a:xfrm>
            <a:off x="7536180" y="4175759"/>
            <a:ext cx="441960" cy="1805623"/>
          </a:xfrm>
          <a:prstGeom prst="rightBrac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63500" tIns="0" rIns="6480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0000"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folHlink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4660" y="2404646"/>
            <a:ext cx="914400" cy="338554"/>
          </a:xfrm>
          <a:prstGeom prst="rect">
            <a:avLst/>
          </a:prstGeom>
          <a:noFill/>
        </p:spPr>
        <p:txBody>
          <a:bodyPr wrap="square" lIns="45720" rIns="45720" rtlCol="0" anchor="ctr" anchorCtr="0">
            <a:noAutofit/>
          </a:bodyPr>
          <a:lstStyle/>
          <a:p>
            <a:r>
              <a:rPr lang="en-US" sz="1400" b="1" dirty="0" smtClean="0"/>
              <a:t>Time</a:t>
            </a:r>
            <a:endParaRPr 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8074660" y="3450174"/>
            <a:ext cx="914400" cy="338554"/>
          </a:xfrm>
          <a:prstGeom prst="rect">
            <a:avLst/>
          </a:prstGeom>
          <a:noFill/>
        </p:spPr>
        <p:txBody>
          <a:bodyPr wrap="square" lIns="45720" rIns="45720" rtlCol="0" anchor="ctr" anchorCtr="0">
            <a:noAutofit/>
          </a:bodyPr>
          <a:lstStyle/>
          <a:p>
            <a:r>
              <a:rPr lang="en-US" sz="1400" b="1" dirty="0" smtClean="0"/>
              <a:t>Cost</a:t>
            </a:r>
            <a:endParaRPr lang="en-US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074660" y="4721126"/>
            <a:ext cx="1050925" cy="689074"/>
          </a:xfrm>
          <a:prstGeom prst="rect">
            <a:avLst/>
          </a:prstGeom>
          <a:noFill/>
        </p:spPr>
        <p:txBody>
          <a:bodyPr wrap="square" lIns="45720" rIns="45720" rtlCol="0" anchor="ctr" anchorCtr="0">
            <a:noAutofit/>
          </a:bodyPr>
          <a:lstStyle/>
          <a:p>
            <a:r>
              <a:rPr lang="en-US" sz="1400" b="1" dirty="0" smtClean="0"/>
              <a:t>Customer Experience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297498" y="2819400"/>
            <a:ext cx="7093902" cy="1704975"/>
          </a:xfrm>
          <a:prstGeom prst="roundRect">
            <a:avLst/>
          </a:prstGeom>
          <a:solidFill>
            <a:srgbClr val="EE2E3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3500" tIns="0" rIns="6480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90000"/>
              <a:buFontTx/>
              <a:buNone/>
              <a:tabLst/>
            </a:pPr>
            <a:r>
              <a:rPr lang="en-US" sz="2000" dirty="0" smtClean="0">
                <a:solidFill>
                  <a:schemeClr val="bg1"/>
                </a:solidFill>
              </a:rPr>
              <a:t>Service Quality comprises of the physical </a:t>
            </a:r>
            <a:r>
              <a:rPr lang="en-US" sz="2000" b="1" dirty="0" smtClean="0">
                <a:solidFill>
                  <a:schemeClr val="bg1"/>
                </a:solidFill>
              </a:rPr>
              <a:t>Product</a:t>
            </a:r>
            <a:r>
              <a:rPr lang="en-US" sz="2000" dirty="0" smtClean="0">
                <a:solidFill>
                  <a:schemeClr val="bg1"/>
                </a:solidFill>
              </a:rPr>
              <a:t>, the </a:t>
            </a:r>
            <a:r>
              <a:rPr lang="en-US" sz="2000" b="1" dirty="0" smtClean="0">
                <a:solidFill>
                  <a:schemeClr val="bg1"/>
                </a:solidFill>
              </a:rPr>
              <a:t>Time</a:t>
            </a:r>
            <a:r>
              <a:rPr lang="en-US" sz="2000" dirty="0" smtClean="0">
                <a:solidFill>
                  <a:schemeClr val="bg1"/>
                </a:solidFill>
              </a:rPr>
              <a:t> taken to deliver it, the </a:t>
            </a:r>
            <a:r>
              <a:rPr lang="en-US" sz="2000" b="1" dirty="0" smtClean="0">
                <a:solidFill>
                  <a:schemeClr val="bg1"/>
                </a:solidFill>
              </a:rPr>
              <a:t>Cost</a:t>
            </a:r>
            <a:r>
              <a:rPr lang="en-US" sz="2000" dirty="0" smtClean="0">
                <a:solidFill>
                  <a:schemeClr val="bg1"/>
                </a:solidFill>
              </a:rPr>
              <a:t> of getting the service, and </a:t>
            </a:r>
            <a:r>
              <a:rPr lang="en-US" sz="2000" b="1" dirty="0" smtClean="0">
                <a:solidFill>
                  <a:schemeClr val="bg1"/>
                </a:solidFill>
              </a:rPr>
              <a:t>Customer Experience </a:t>
            </a:r>
            <a:r>
              <a:rPr lang="en-US" sz="2000" dirty="0" smtClean="0">
                <a:solidFill>
                  <a:schemeClr val="bg1"/>
                </a:solidFill>
              </a:rPr>
              <a:t>or </a:t>
            </a:r>
            <a:r>
              <a:rPr lang="en-US" sz="2000" b="1" dirty="0" smtClean="0">
                <a:solidFill>
                  <a:schemeClr val="bg1"/>
                </a:solidFill>
              </a:rPr>
              <a:t>Service Delivery</a:t>
            </a:r>
            <a:endParaRPr lang="en-US" sz="20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546" y="304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Our customers are the only judge of whether we are a Quality organization or not!</a:t>
            </a:r>
            <a:endParaRPr lang="en-US" b="1" dirty="0">
              <a:solidFill>
                <a:srgbClr val="1C1C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546" y="1371600"/>
            <a:ext cx="8823600" cy="4831080"/>
          </a:xfrm>
        </p:spPr>
        <p:txBody>
          <a:bodyPr/>
          <a:lstStyle/>
          <a:p>
            <a:r>
              <a:rPr lang="en-US" sz="1600" dirty="0" smtClean="0">
                <a:solidFill>
                  <a:srgbClr val="1C1C1C"/>
                </a:solidFill>
              </a:rPr>
              <a:t>This means</a:t>
            </a:r>
          </a:p>
          <a:p>
            <a:pPr lvl="3"/>
            <a:r>
              <a:rPr lang="en-US" sz="1600" dirty="0" smtClean="0">
                <a:solidFill>
                  <a:srgbClr val="1C1C1C"/>
                </a:solidFill>
              </a:rPr>
              <a:t>Our customers decide what </a:t>
            </a:r>
            <a:r>
              <a:rPr lang="en-US" sz="1600" b="1" dirty="0" smtClean="0">
                <a:solidFill>
                  <a:srgbClr val="1C1C1C"/>
                </a:solidFill>
              </a:rPr>
              <a:t>the specifications </a:t>
            </a:r>
            <a:r>
              <a:rPr lang="en-US" sz="1600" dirty="0" smtClean="0">
                <a:solidFill>
                  <a:srgbClr val="1C1C1C"/>
                </a:solidFill>
              </a:rPr>
              <a:t>/ standards of Quality </a:t>
            </a:r>
          </a:p>
          <a:p>
            <a:pPr marL="806450" lvl="3" indent="0">
              <a:buNone/>
            </a:pPr>
            <a:endParaRPr lang="en-US" sz="1600" dirty="0" smtClean="0">
              <a:solidFill>
                <a:srgbClr val="1C1C1C"/>
              </a:solidFill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1C1C1C"/>
                </a:solidFill>
              </a:rPr>
              <a:t> </a:t>
            </a:r>
            <a:r>
              <a:rPr lang="en-US" sz="1600" dirty="0" smtClean="0">
                <a:solidFill>
                  <a:srgbClr val="1C1C1C"/>
                </a:solidFill>
              </a:rPr>
              <a:t>  </a:t>
            </a:r>
            <a:r>
              <a:rPr lang="en-US" sz="1600" b="1" dirty="0" smtClean="0">
                <a:solidFill>
                  <a:srgbClr val="1C1C1C"/>
                </a:solidFill>
              </a:rPr>
              <a:t>What does quality mean?</a:t>
            </a:r>
          </a:p>
          <a:p>
            <a:r>
              <a:rPr lang="en-US" sz="1600" dirty="0" smtClean="0">
                <a:solidFill>
                  <a:srgbClr val="1C1C1C"/>
                </a:solidFill>
              </a:rPr>
              <a:t>Service Quality is not</a:t>
            </a:r>
          </a:p>
          <a:p>
            <a:pPr lvl="3"/>
            <a:r>
              <a:rPr lang="en-US" sz="1600" dirty="0" smtClean="0">
                <a:solidFill>
                  <a:srgbClr val="1C1C1C"/>
                </a:solidFill>
              </a:rPr>
              <a:t>A luxury … a flavor of the month</a:t>
            </a:r>
          </a:p>
          <a:p>
            <a:pPr lvl="3"/>
            <a:r>
              <a:rPr lang="en-US" sz="1600" dirty="0" smtClean="0">
                <a:solidFill>
                  <a:srgbClr val="1C1C1C"/>
                </a:solidFill>
              </a:rPr>
              <a:t>Just meeting our own standards</a:t>
            </a:r>
          </a:p>
          <a:p>
            <a:pPr lvl="3"/>
            <a:r>
              <a:rPr lang="en-US" sz="1600" dirty="0" smtClean="0">
                <a:solidFill>
                  <a:srgbClr val="1C1C1C"/>
                </a:solidFill>
              </a:rPr>
              <a:t>Quick fixes which are short term and without any hard work</a:t>
            </a:r>
          </a:p>
          <a:p>
            <a:pPr lvl="1"/>
            <a:endParaRPr lang="en-US" sz="1600" dirty="0" smtClean="0">
              <a:solidFill>
                <a:srgbClr val="1C1C1C"/>
              </a:solidFill>
            </a:endParaRPr>
          </a:p>
          <a:p>
            <a:r>
              <a:rPr lang="en-US" sz="1600" dirty="0" smtClean="0">
                <a:solidFill>
                  <a:srgbClr val="1C1C1C"/>
                </a:solidFill>
              </a:rPr>
              <a:t>We need to focus upon </a:t>
            </a:r>
          </a:p>
          <a:p>
            <a:pPr lvl="3"/>
            <a:r>
              <a:rPr lang="en-US" sz="1600" dirty="0" smtClean="0">
                <a:solidFill>
                  <a:srgbClr val="1C1C1C"/>
                </a:solidFill>
              </a:rPr>
              <a:t>Reducing our Total costs by getting things </a:t>
            </a:r>
            <a:r>
              <a:rPr lang="en-US" sz="1600" b="1" dirty="0" smtClean="0">
                <a:solidFill>
                  <a:srgbClr val="1C1C1C"/>
                </a:solidFill>
              </a:rPr>
              <a:t>‘First Time Right’</a:t>
            </a:r>
            <a:r>
              <a:rPr lang="en-US" sz="1600" dirty="0" smtClean="0">
                <a:solidFill>
                  <a:srgbClr val="1C1C1C"/>
                </a:solidFill>
              </a:rPr>
              <a:t>, every time</a:t>
            </a:r>
          </a:p>
          <a:p>
            <a:pPr lvl="3"/>
            <a:r>
              <a:rPr lang="en-US" sz="1600" dirty="0" smtClean="0">
                <a:solidFill>
                  <a:srgbClr val="1C1C1C"/>
                </a:solidFill>
              </a:rPr>
              <a:t>Avoiding waste by eliminating errors</a:t>
            </a:r>
          </a:p>
          <a:p>
            <a:pPr lvl="3"/>
            <a:r>
              <a:rPr lang="en-US" sz="1600" b="1" dirty="0" smtClean="0">
                <a:solidFill>
                  <a:srgbClr val="1C1C1C"/>
                </a:solidFill>
              </a:rPr>
              <a:t>Doing only the right things </a:t>
            </a:r>
          </a:p>
          <a:p>
            <a:pPr lvl="4"/>
            <a:r>
              <a:rPr lang="en-US" sz="1600" dirty="0" smtClean="0">
                <a:solidFill>
                  <a:srgbClr val="1C1C1C"/>
                </a:solidFill>
              </a:rPr>
              <a:t>Things which meet the customers’ needs, and </a:t>
            </a:r>
          </a:p>
          <a:p>
            <a:pPr lvl="4"/>
            <a:r>
              <a:rPr lang="en-US" sz="1600" dirty="0" smtClean="0">
                <a:solidFill>
                  <a:srgbClr val="1C1C1C"/>
                </a:solidFill>
              </a:rPr>
              <a:t>That add value not cost!</a:t>
            </a:r>
          </a:p>
          <a:p>
            <a:pPr lvl="1"/>
            <a:endParaRPr lang="en-US" sz="1600" dirty="0" smtClean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5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0546" y="310800"/>
            <a:ext cx="8805600" cy="756000"/>
          </a:xfrm>
        </p:spPr>
        <p:txBody>
          <a:bodyPr/>
          <a:lstStyle/>
          <a:p>
            <a:r>
              <a:rPr lang="en-US" b="1" dirty="0" smtClean="0">
                <a:solidFill>
                  <a:srgbClr val="1C1C1C"/>
                </a:solidFill>
              </a:rPr>
              <a:t>Key attributes of Service Quality in Government</a:t>
            </a:r>
            <a:endParaRPr lang="en-US" b="1" dirty="0">
              <a:solidFill>
                <a:srgbClr val="1C1C1C"/>
              </a:solidFill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75138" y="1219200"/>
            <a:ext cx="8619008" cy="51816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b="1" dirty="0" smtClean="0">
                <a:solidFill>
                  <a:srgbClr val="1C1C1C"/>
                </a:solidFill>
              </a:rPr>
              <a:t>Time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1C1C1C"/>
                </a:solidFill>
              </a:rPr>
              <a:t>taken for completion of service by the citizen/business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1C1C1C"/>
                </a:solidFill>
              </a:rPr>
              <a:t>Taken for delivery of service by the Government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b="1" dirty="0" smtClean="0">
                <a:solidFill>
                  <a:srgbClr val="1C1C1C"/>
                </a:solidFill>
              </a:rPr>
              <a:t>Cost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1C1C1C"/>
                </a:solidFill>
              </a:rPr>
              <a:t>incurred in receiving the service by the citizen/business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1C1C1C"/>
                </a:solidFill>
              </a:rPr>
              <a:t>Incurred by the government in delivery of service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b="1" dirty="0" smtClean="0">
                <a:solidFill>
                  <a:srgbClr val="1C1C1C"/>
                </a:solidFill>
              </a:rPr>
              <a:t>Complexity (illustrative)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1C1C1C"/>
                </a:solidFill>
              </a:rPr>
              <a:t>Number of forms to be filled, amount of information to be provided, number of offices to be approached…..by the citizen/business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1C1C1C"/>
                </a:solidFill>
              </a:rPr>
              <a:t>Number of employees, number of approvals, number of verifications/validations to be performed by government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sz="1600" b="1" dirty="0" smtClean="0">
                <a:solidFill>
                  <a:srgbClr val="1C1C1C"/>
                </a:solidFill>
              </a:rPr>
              <a:t>Transparency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sz="1600" dirty="0" smtClean="0">
                <a:solidFill>
                  <a:srgbClr val="1C1C1C"/>
                </a:solidFill>
              </a:rPr>
              <a:t>Knowledge on process for delivery of service, delivery timelines, status of service request to citizen and business….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3513121569"/>
              </p:ext>
            </p:extLst>
          </p:nvPr>
        </p:nvGraphicFramePr>
        <p:xfrm>
          <a:off x="152400" y="1397000"/>
          <a:ext cx="8610600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762000"/>
                <a:gridCol w="6858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Role of IT/Impacted</a:t>
                      </a:r>
                      <a:r>
                        <a:rPr lang="en-US" sz="1600" baseline="0" dirty="0" smtClean="0"/>
                        <a:t> attributes of service quality (in a positive way)</a:t>
                      </a:r>
                      <a:endParaRPr lang="en-US" sz="1600" dirty="0"/>
                    </a:p>
                  </a:txBody>
                  <a:tcPr>
                    <a:solidFill>
                      <a:srgbClr val="006F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Time</a:t>
                      </a:r>
                      <a:endParaRPr lang="en-US" sz="1600" dirty="0"/>
                    </a:p>
                  </a:txBody>
                  <a:tcPr>
                    <a:solidFill>
                      <a:srgbClr val="006F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Cost</a:t>
                      </a:r>
                      <a:endParaRPr lang="en-US" sz="1600" dirty="0"/>
                    </a:p>
                  </a:txBody>
                  <a:tcPr>
                    <a:solidFill>
                      <a:srgbClr val="006F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Transparency</a:t>
                      </a:r>
                      <a:endParaRPr lang="en-US" sz="1600" dirty="0"/>
                    </a:p>
                  </a:txBody>
                  <a:tcPr>
                    <a:solidFill>
                      <a:srgbClr val="006F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Convenience</a:t>
                      </a:r>
                      <a:endParaRPr lang="en-US" sz="1600" dirty="0"/>
                    </a:p>
                  </a:txBody>
                  <a:tcPr>
                    <a:solidFill>
                      <a:srgbClr val="006F9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Electronic/online</a:t>
                      </a:r>
                      <a:r>
                        <a:rPr lang="en-US" sz="1600" b="0" baseline="0" dirty="0" smtClean="0">
                          <a:solidFill>
                            <a:srgbClr val="000000"/>
                          </a:solidFill>
                        </a:rPr>
                        <a:t> access to information services (anywhere and anytime)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↓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↓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↑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↑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Electronic submission of applications/d documents (anywhere/anytime)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↑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↑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Conversion</a:t>
                      </a:r>
                      <a:r>
                        <a:rPr lang="en-US" sz="1600" b="0" baseline="0" dirty="0" smtClean="0">
                          <a:solidFill>
                            <a:srgbClr val="000000"/>
                          </a:solidFill>
                        </a:rPr>
                        <a:t> of services into self services (e.g. tax payments, filing of returns..)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↓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↓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↑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↑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Online tracking of status of service</a:t>
                      </a:r>
                      <a:r>
                        <a:rPr lang="en-US" sz="1600" b="0" baseline="0" dirty="0" smtClean="0">
                          <a:solidFill>
                            <a:srgbClr val="000000"/>
                          </a:solidFill>
                        </a:rPr>
                        <a:t> request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↓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↓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↑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↑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Reuse of information submitted to government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↓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↓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↑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↑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 smtClean="0">
                          <a:solidFill>
                            <a:srgbClr val="000000"/>
                          </a:solidFill>
                        </a:rPr>
                        <a:t>Minimized scope for</a:t>
                      </a:r>
                      <a:r>
                        <a:rPr lang="en-US" sz="1600" b="0" baseline="0" dirty="0" smtClean="0">
                          <a:solidFill>
                            <a:srgbClr val="000000"/>
                          </a:solidFill>
                        </a:rPr>
                        <a:t> errors in information provided to the government (through system controls)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↓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↓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>
                          <a:solidFill>
                            <a:srgbClr val="000000"/>
                          </a:solidFill>
                        </a:rPr>
                        <a:t>↑</a:t>
                      </a:r>
                      <a:endParaRPr lang="en-US" sz="2400" b="0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429000" y="5791200"/>
            <a:ext cx="1983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tx2"/>
                </a:solidFill>
              </a:rPr>
              <a:t>Illustrative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5">
                    <a:lumMod val="10000"/>
                  </a:schemeClr>
                </a:solidFill>
              </a:rPr>
              <a:t>Role of IT in GPR/Service Quality Improvement</a:t>
            </a:r>
            <a:endParaRPr lang="en-US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val="900290093"/>
      </p:ext>
    </p:extLst>
  </p:cSld>
  <p:clrMapOvr>
    <a:masterClrMapping/>
  </p:clrMapOvr>
  <mc:AlternateContent>
    <mc:Choice xmlns:mv="urn:schemas-microsoft-com:mac:vml" xmlns:mc="http://schemas.openxmlformats.org/markup-compatibility/2006" xmlns="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CURRENT_COLOR_STATUS" val="1"/>
  <p:tag name="ORIGINAL_COLOR_LIST14" val="1129059;16777215;1069452;7119555;9944533;12901095;14871795;1129059"/>
  <p:tag name="ORIGINAL_COLOR_LIST13" val="7119555;1129059;1069452;7119555;9944533;12901095;14871795;16777215"/>
  <p:tag name="ORIGINAL_COLOR_LIST12" val="38865;16777215;113639;55039;6744312;10088443;13432829;38865"/>
  <p:tag name="ORIGINAL_COLOR_LIST11" val="55039;38865;113639;55039;6744312;10088443;13432829;16777215"/>
  <p:tag name="ORIGINAL_COLOR_LIST10" val="677022;16777215;20948;29438;6728446;10078207;13427711;677022"/>
  <p:tag name="ORIGINAL_COLOR_LIST9" val="29438;677022;20948;29438;6728446;10078207;13427711;16777215"/>
  <p:tag name="ORIGINAL_COLOR_LIST8" val="1339504;16777215;40077;904367;7266511;10087391;13628911;1339504"/>
  <p:tag name="ORIGINAL_COLOR_LIST7" val="904367;1339504;40077;904367;7266511;10087391;13628911;16777215"/>
  <p:tag name="ORIGINAL_COLOR_LIST6" val="7489850;16777215;10905126;14002237;15125387;15654065;16248536;7489850"/>
  <p:tag name="ORIGINAL_COLOR_LIST5" val="14002237;7489850;10905126;14002237;15125387;15654065;16248536;16777215"/>
  <p:tag name="ORIGINAL_COLOR_LIST4" val="1184027;16777215;4342358;10002346;12699084;14080477;15396078;1184027"/>
  <p:tag name="ORIGINAL_COLOR_LIST3" val="10002346;1184027;4342358;10002346;12699084;14080477;15396078;16777215"/>
  <p:tag name="ORIGINAL_COLOR_LIST2" val="1313403;16777215;591295;3292667;8686589;11383293;14080254;1313403"/>
  <p:tag name="ORIGINAL_COLOR_LIST1" val="3292667;1313403;591295;3292667;8686589;11383293;14080254;16777215"/>
</p:tagLst>
</file>

<file path=ppt/tags/tag2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tag name="_INSTRUCTOR VIEW19C14C36-AC8E-43BC-9DB6-C2AAF774C7DC|PANE__TAG" val="_"/>
</p:tagLst>
</file>

<file path=ppt/theme/theme1.xml><?xml version="1.0" encoding="utf-8"?>
<a:theme xmlns:a="http://schemas.openxmlformats.org/drawingml/2006/main" name="tb4_onscreen_v2.1">
  <a:themeElements>
    <a:clrScheme name="tb4_onscreen_v2.1 1">
      <a:dk1>
        <a:srgbClr val="7B0A14"/>
      </a:dk1>
      <a:lt1>
        <a:srgbClr val="FFFFFF"/>
      </a:lt1>
      <a:dk2>
        <a:srgbClr val="FB3D32"/>
      </a:dk2>
      <a:lt2>
        <a:srgbClr val="BF0509"/>
      </a:lt2>
      <a:accent1>
        <a:srgbClr val="FD8B84"/>
      </a:accent1>
      <a:accent2>
        <a:srgbClr val="FDB1AD"/>
      </a:accent2>
      <a:accent3>
        <a:srgbClr val="FFFFFF"/>
      </a:accent3>
      <a:accent4>
        <a:srgbClr val="68070F"/>
      </a:accent4>
      <a:accent5>
        <a:srgbClr val="FEC4C2"/>
      </a:accent5>
      <a:accent6>
        <a:srgbClr val="E5A09C"/>
      </a:accent6>
      <a:hlink>
        <a:srgbClr val="FED8D6"/>
      </a:hlink>
      <a:folHlink>
        <a:srgbClr val="7B0A14"/>
      </a:folHlink>
    </a:clrScheme>
    <a:fontScheme name="tb4_onscreen_v2.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63500" tIns="0" rIns="6480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90000"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63500" tIns="0" rIns="6480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Pct val="90000"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b4_onscreen_v2.1 1">
        <a:dk1>
          <a:srgbClr val="7B0A14"/>
        </a:dk1>
        <a:lt1>
          <a:srgbClr val="FFFFFF"/>
        </a:lt1>
        <a:dk2>
          <a:srgbClr val="FB3D32"/>
        </a:dk2>
        <a:lt2>
          <a:srgbClr val="BF0509"/>
        </a:lt2>
        <a:accent1>
          <a:srgbClr val="FD8B84"/>
        </a:accent1>
        <a:accent2>
          <a:srgbClr val="FDB1AD"/>
        </a:accent2>
        <a:accent3>
          <a:srgbClr val="FFFFFF"/>
        </a:accent3>
        <a:accent4>
          <a:srgbClr val="68070F"/>
        </a:accent4>
        <a:accent5>
          <a:srgbClr val="FEC4C2"/>
        </a:accent5>
        <a:accent6>
          <a:srgbClr val="E5A09C"/>
        </a:accent6>
        <a:hlink>
          <a:srgbClr val="FED8D6"/>
        </a:hlink>
        <a:folHlink>
          <a:srgbClr val="7B0A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b4_onscreen_v2.1 2">
        <a:dk1>
          <a:srgbClr val="FED8D6"/>
        </a:dk1>
        <a:lt1>
          <a:srgbClr val="FFFFFF"/>
        </a:lt1>
        <a:dk2>
          <a:srgbClr val="7B0A14"/>
        </a:dk2>
        <a:lt2>
          <a:srgbClr val="FDB1AD"/>
        </a:lt2>
        <a:accent1>
          <a:srgbClr val="FD8B84"/>
        </a:accent1>
        <a:accent2>
          <a:srgbClr val="FB3D32"/>
        </a:accent2>
        <a:accent3>
          <a:srgbClr val="BFAAAA"/>
        </a:accent3>
        <a:accent4>
          <a:srgbClr val="DADADA"/>
        </a:accent4>
        <a:accent5>
          <a:srgbClr val="FEC4C2"/>
        </a:accent5>
        <a:accent6>
          <a:srgbClr val="E3362C"/>
        </a:accent6>
        <a:hlink>
          <a:srgbClr val="BF0509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b4_onscreen_v2.1 3">
        <a:dk1>
          <a:srgbClr val="1B1112"/>
        </a:dk1>
        <a:lt1>
          <a:srgbClr val="FFFFFF"/>
        </a:lt1>
        <a:dk2>
          <a:srgbClr val="AA9F98"/>
        </a:dk2>
        <a:lt2>
          <a:srgbClr val="564242"/>
        </a:lt2>
        <a:accent1>
          <a:srgbClr val="CCC5C1"/>
        </a:accent1>
        <a:accent2>
          <a:srgbClr val="DDD9D6"/>
        </a:accent2>
        <a:accent3>
          <a:srgbClr val="FFFFFF"/>
        </a:accent3>
        <a:accent4>
          <a:srgbClr val="150D0E"/>
        </a:accent4>
        <a:accent5>
          <a:srgbClr val="E2DFDD"/>
        </a:accent5>
        <a:accent6>
          <a:srgbClr val="C8C4C2"/>
        </a:accent6>
        <a:hlink>
          <a:srgbClr val="EEECEA"/>
        </a:hlink>
        <a:folHlink>
          <a:srgbClr val="1B11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b4_onscreen_v2.1 4">
        <a:dk1>
          <a:srgbClr val="EEECEA"/>
        </a:dk1>
        <a:lt1>
          <a:srgbClr val="FFFFFF"/>
        </a:lt1>
        <a:dk2>
          <a:srgbClr val="1B1112"/>
        </a:dk2>
        <a:lt2>
          <a:srgbClr val="DDD9D6"/>
        </a:lt2>
        <a:accent1>
          <a:srgbClr val="CCC5C1"/>
        </a:accent1>
        <a:accent2>
          <a:srgbClr val="AA9F98"/>
        </a:accent2>
        <a:accent3>
          <a:srgbClr val="ABAAAA"/>
        </a:accent3>
        <a:accent4>
          <a:srgbClr val="DADADA"/>
        </a:accent4>
        <a:accent5>
          <a:srgbClr val="E2DFDD"/>
        </a:accent5>
        <a:accent6>
          <a:srgbClr val="9A9089"/>
        </a:accent6>
        <a:hlink>
          <a:srgbClr val="564242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b4_onscreen_v2.1 5">
        <a:dk1>
          <a:srgbClr val="3A4972"/>
        </a:dk1>
        <a:lt1>
          <a:srgbClr val="FFFFFF"/>
        </a:lt1>
        <a:dk2>
          <a:srgbClr val="3DA8D5"/>
        </a:dk2>
        <a:lt2>
          <a:srgbClr val="2666A6"/>
        </a:lt2>
        <a:accent1>
          <a:srgbClr val="8BCBE6"/>
        </a:accent1>
        <a:accent2>
          <a:srgbClr val="B1DCEE"/>
        </a:accent2>
        <a:accent3>
          <a:srgbClr val="FFFFFF"/>
        </a:accent3>
        <a:accent4>
          <a:srgbClr val="303D60"/>
        </a:accent4>
        <a:accent5>
          <a:srgbClr val="C4E2F0"/>
        </a:accent5>
        <a:accent6>
          <a:srgbClr val="A0C7D8"/>
        </a:accent6>
        <a:hlink>
          <a:srgbClr val="D8EEF7"/>
        </a:hlink>
        <a:folHlink>
          <a:srgbClr val="3A49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b4_onscreen_v2.1 6">
        <a:dk1>
          <a:srgbClr val="D8EEF7"/>
        </a:dk1>
        <a:lt1>
          <a:srgbClr val="FFFFFF"/>
        </a:lt1>
        <a:dk2>
          <a:srgbClr val="3A4972"/>
        </a:dk2>
        <a:lt2>
          <a:srgbClr val="B1DCEE"/>
        </a:lt2>
        <a:accent1>
          <a:srgbClr val="8BCBE6"/>
        </a:accent1>
        <a:accent2>
          <a:srgbClr val="3DA8D5"/>
        </a:accent2>
        <a:accent3>
          <a:srgbClr val="AEB1BC"/>
        </a:accent3>
        <a:accent4>
          <a:srgbClr val="DADADA"/>
        </a:accent4>
        <a:accent5>
          <a:srgbClr val="C4E2F0"/>
        </a:accent5>
        <a:accent6>
          <a:srgbClr val="3698C1"/>
        </a:accent6>
        <a:hlink>
          <a:srgbClr val="2666A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b4_onscreen_v2.1 7">
        <a:dk1>
          <a:srgbClr val="633A11"/>
        </a:dk1>
        <a:lt1>
          <a:srgbClr val="FFFFFF"/>
        </a:lt1>
        <a:dk2>
          <a:srgbClr val="C3A26C"/>
        </a:dk2>
        <a:lt2>
          <a:srgbClr val="8C5110"/>
        </a:lt2>
        <a:accent1>
          <a:srgbClr val="D5BD97"/>
        </a:accent1>
        <a:accent2>
          <a:srgbClr val="E7DAC4"/>
        </a:accent2>
        <a:accent3>
          <a:srgbClr val="FFFFFF"/>
        </a:accent3>
        <a:accent4>
          <a:srgbClr val="53300D"/>
        </a:accent4>
        <a:accent5>
          <a:srgbClr val="E7DBC9"/>
        </a:accent5>
        <a:accent6>
          <a:srgbClr val="D1C5B1"/>
        </a:accent6>
        <a:hlink>
          <a:srgbClr val="F3ECE2"/>
        </a:hlink>
        <a:folHlink>
          <a:srgbClr val="633A1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b4_onscreen_v2.1 8">
        <a:dk1>
          <a:srgbClr val="F3ECE2"/>
        </a:dk1>
        <a:lt1>
          <a:srgbClr val="FFFFFF"/>
        </a:lt1>
        <a:dk2>
          <a:srgbClr val="633A11"/>
        </a:dk2>
        <a:lt2>
          <a:srgbClr val="E7DAC4"/>
        </a:lt2>
        <a:accent1>
          <a:srgbClr val="D5BD97"/>
        </a:accent1>
        <a:accent2>
          <a:srgbClr val="C3A26C"/>
        </a:accent2>
        <a:accent3>
          <a:srgbClr val="B7AEAA"/>
        </a:accent3>
        <a:accent4>
          <a:srgbClr val="DADADA"/>
        </a:accent4>
        <a:accent5>
          <a:srgbClr val="E7DBC9"/>
        </a:accent5>
        <a:accent6>
          <a:srgbClr val="B09261"/>
        </a:accent6>
        <a:hlink>
          <a:srgbClr val="8C511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b4_onscreen_v2.1 9">
        <a:dk1>
          <a:srgbClr val="707014"/>
        </a:dk1>
        <a:lt1>
          <a:srgbClr val="FFFFFF"/>
        </a:lt1>
        <a:dk2>
          <a:srgbClr val="AFCC0D"/>
        </a:dk2>
        <a:lt2>
          <a:srgbClr val="8D9C00"/>
        </a:lt2>
        <a:accent1>
          <a:srgbClr val="CFE06E"/>
        </a:accent1>
        <a:accent2>
          <a:srgbClr val="DFEB9E"/>
        </a:accent2>
        <a:accent3>
          <a:srgbClr val="FFFFFF"/>
        </a:accent3>
        <a:accent4>
          <a:srgbClr val="5F5F0F"/>
        </a:accent4>
        <a:accent5>
          <a:srgbClr val="E4EDBA"/>
        </a:accent5>
        <a:accent6>
          <a:srgbClr val="CAD58F"/>
        </a:accent6>
        <a:hlink>
          <a:srgbClr val="EFF5CF"/>
        </a:hlink>
        <a:folHlink>
          <a:srgbClr val="70701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b4_onscreen_v2.1 10">
        <a:dk1>
          <a:srgbClr val="EFF5CF"/>
        </a:dk1>
        <a:lt1>
          <a:srgbClr val="FFFFFF"/>
        </a:lt1>
        <a:dk2>
          <a:srgbClr val="707014"/>
        </a:dk2>
        <a:lt2>
          <a:srgbClr val="DFEB9E"/>
        </a:lt2>
        <a:accent1>
          <a:srgbClr val="CFE06E"/>
        </a:accent1>
        <a:accent2>
          <a:srgbClr val="AFCC0D"/>
        </a:accent2>
        <a:accent3>
          <a:srgbClr val="BBBBAA"/>
        </a:accent3>
        <a:accent4>
          <a:srgbClr val="DADADA"/>
        </a:accent4>
        <a:accent5>
          <a:srgbClr val="E4EDBA"/>
        </a:accent5>
        <a:accent6>
          <a:srgbClr val="9EB90B"/>
        </a:accent6>
        <a:hlink>
          <a:srgbClr val="8D9C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b4_onscreen_v2.1 11">
        <a:dk1>
          <a:srgbClr val="9E540A"/>
        </a:dk1>
        <a:lt1>
          <a:srgbClr val="FFFFFF"/>
        </a:lt1>
        <a:dk2>
          <a:srgbClr val="FE7200"/>
        </a:dk2>
        <a:lt2>
          <a:srgbClr val="D4510A"/>
        </a:lt2>
        <a:accent1>
          <a:srgbClr val="FEAA66"/>
        </a:accent1>
        <a:accent2>
          <a:srgbClr val="FFC799"/>
        </a:accent2>
        <a:accent3>
          <a:srgbClr val="FFFFFF"/>
        </a:accent3>
        <a:accent4>
          <a:srgbClr val="864607"/>
        </a:accent4>
        <a:accent5>
          <a:srgbClr val="FED2B8"/>
        </a:accent5>
        <a:accent6>
          <a:srgbClr val="E7B48A"/>
        </a:accent6>
        <a:hlink>
          <a:srgbClr val="FFE3CC"/>
        </a:hlink>
        <a:folHlink>
          <a:srgbClr val="9E540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b4_onscreen_v2.1 12">
        <a:dk1>
          <a:srgbClr val="FFE3CC"/>
        </a:dk1>
        <a:lt1>
          <a:srgbClr val="FFFFFF"/>
        </a:lt1>
        <a:dk2>
          <a:srgbClr val="9E540A"/>
        </a:dk2>
        <a:lt2>
          <a:srgbClr val="FFC799"/>
        </a:lt2>
        <a:accent1>
          <a:srgbClr val="FEAA66"/>
        </a:accent1>
        <a:accent2>
          <a:srgbClr val="FE7200"/>
        </a:accent2>
        <a:accent3>
          <a:srgbClr val="CCB3AA"/>
        </a:accent3>
        <a:accent4>
          <a:srgbClr val="DADADA"/>
        </a:accent4>
        <a:accent5>
          <a:srgbClr val="FED2B8"/>
        </a:accent5>
        <a:accent6>
          <a:srgbClr val="E66700"/>
        </a:accent6>
        <a:hlink>
          <a:srgbClr val="D4510A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wC">
  <a:themeElements>
    <a:clrScheme name="Custom 1">
      <a:dk1>
        <a:srgbClr val="000000"/>
      </a:dk1>
      <a:lt1>
        <a:srgbClr val="FFFFFF"/>
      </a:lt1>
      <a:dk2>
        <a:srgbClr val="3A4972"/>
      </a:dk2>
      <a:lt2>
        <a:srgbClr val="B1DCEE"/>
      </a:lt2>
      <a:accent1>
        <a:srgbClr val="2666A6"/>
      </a:accent1>
      <a:accent2>
        <a:srgbClr val="3DA8D5"/>
      </a:accent2>
      <a:accent3>
        <a:srgbClr val="8BCBE6"/>
      </a:accent3>
      <a:accent4>
        <a:srgbClr val="B1DCEE"/>
      </a:accent4>
      <a:accent5>
        <a:srgbClr val="D8EEF7"/>
      </a:accent5>
      <a:accent6>
        <a:srgbClr val="3A4972"/>
      </a:accent6>
      <a:hlink>
        <a:srgbClr val="3DA8D5"/>
      </a:hlink>
      <a:folHlink>
        <a:srgbClr val="3A497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err="1" smtClean="0">
            <a:solidFill>
              <a:schemeClr val="tx2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8866</TotalTime>
  <Words>3910</Words>
  <Application>Microsoft Macintosh PowerPoint</Application>
  <PresentationFormat>On-screen Show (4:3)</PresentationFormat>
  <Paragraphs>669</Paragraphs>
  <Slides>41</Slides>
  <Notes>40</Notes>
  <HiddenSlides>0</HiddenSlides>
  <MMClips>0</MMClips>
  <ScaleCrop>false</ScaleCrop>
  <HeadingPairs>
    <vt:vector size="4" baseType="variant">
      <vt:variant>
        <vt:lpstr>Design Template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43" baseType="lpstr">
      <vt:lpstr>tb4_onscreen_v2.1</vt:lpstr>
      <vt:lpstr>1_PwC</vt:lpstr>
      <vt:lpstr>Slide 1</vt:lpstr>
      <vt:lpstr>Agenda</vt:lpstr>
      <vt:lpstr>Introduction to Govt. processes and service quality</vt:lpstr>
      <vt:lpstr>Understanding ‘Quality’ in Government Services</vt:lpstr>
      <vt:lpstr>So what else is important? … The entire Passport Issuance Process as seen by the citizen</vt:lpstr>
      <vt:lpstr>So what else is important? … The entire Passport Issuance Process as seen by the citizen</vt:lpstr>
      <vt:lpstr>Our customers are the only judge of whether we are a Quality organization or not!</vt:lpstr>
      <vt:lpstr>Key attributes of Service Quality in Government</vt:lpstr>
      <vt:lpstr>Role of IT in GPR/Service Quality Improvement</vt:lpstr>
      <vt:lpstr>Service Quality impacts all Stakeholders … which is why we need to focus on it from the point of CEO</vt:lpstr>
      <vt:lpstr>Traditional Approach to e-Governance</vt:lpstr>
      <vt:lpstr>Traditional Approach may not be sufficient…</vt:lpstr>
      <vt:lpstr>Legislative intent and process problems….</vt:lpstr>
      <vt:lpstr>The constraints when the process was designed may not be applicable anymore…</vt:lpstr>
      <vt:lpstr>GPR and IT are tools to achieving a larger goal…</vt:lpstr>
      <vt:lpstr>Understanding Business Processes (1 of 3)</vt:lpstr>
      <vt:lpstr>Understanding Business Processes (2 of 3)</vt:lpstr>
      <vt:lpstr>Defining Business Process Reengineering (BPR)</vt:lpstr>
      <vt:lpstr>Need for GPR in e-Governance</vt:lpstr>
      <vt:lpstr>BPR/GPR success stories – (1/3)</vt:lpstr>
      <vt:lpstr>BPR/GPR success stories</vt:lpstr>
      <vt:lpstr>Slide 22</vt:lpstr>
      <vt:lpstr>BPR/GPR success stories – (2/3)</vt:lpstr>
      <vt:lpstr>Understanding Business Processes (3 of 3)</vt:lpstr>
      <vt:lpstr>Problems with the passport process</vt:lpstr>
      <vt:lpstr>BPR/GPR success stories</vt:lpstr>
      <vt:lpstr>Some indicators of the dramatic improvement</vt:lpstr>
      <vt:lpstr>Slide 28</vt:lpstr>
      <vt:lpstr>BPR/GPR success stories – (3/3)</vt:lpstr>
      <vt:lpstr>BPR/GPR success stories</vt:lpstr>
      <vt:lpstr>Slide 31</vt:lpstr>
      <vt:lpstr>Identifying the need to do GPR  e-Governance Project Lifecycle (eGLC)</vt:lpstr>
      <vt:lpstr>e-Governance Project Lifecycle (eGLC)</vt:lpstr>
      <vt:lpstr>e-Governance Project Lifecycle (eGLC)</vt:lpstr>
      <vt:lpstr>Approach to GPR</vt:lpstr>
      <vt:lpstr>Approach to GPR</vt:lpstr>
      <vt:lpstr>Approach to GPR</vt:lpstr>
      <vt:lpstr>Approach to GPR</vt:lpstr>
      <vt:lpstr>Approach to GPR</vt:lpstr>
      <vt:lpstr>Approach to GPR</vt:lpstr>
      <vt:lpstr>Slide 41</vt:lpstr>
    </vt:vector>
  </TitlesOfParts>
  <Company>PricewaterhouseCoopers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None</dc:title>
  <dc:creator/>
  <cp:lastModifiedBy>A K SRINIVAS</cp:lastModifiedBy>
  <cp:revision>793</cp:revision>
  <dcterms:created xsi:type="dcterms:W3CDTF">2014-03-11T02:49:12Z</dcterms:created>
  <dcterms:modified xsi:type="dcterms:W3CDTF">2014-03-11T02:57:33Z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B4 template version">
    <vt:r8>4</vt:r8>
  </property>
  <property fmtid="{D5CDD505-2E9C-101B-9397-08002B2CF9AE}" pid="3" name="TB4 template type">
    <vt:lpwstr>Onscreen</vt:lpwstr>
  </property>
</Properties>
</file>