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sldx" ContentType="application/vnd.openxmlformats-officedocument.presentationml.slid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44" r:id="rId2"/>
    <p:sldId id="405" r:id="rId3"/>
    <p:sldId id="406" r:id="rId4"/>
    <p:sldId id="407" r:id="rId5"/>
    <p:sldId id="408" r:id="rId6"/>
    <p:sldId id="409" r:id="rId7"/>
  </p:sldIdLst>
  <p:sldSz cx="9144000" cy="6858000" type="screen4x3"/>
  <p:notesSz cx="6881813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99"/>
    <a:srgbClr val="FFFF99"/>
    <a:srgbClr val="FFFFCC"/>
    <a:srgbClr val="FFFF66"/>
    <a:srgbClr val="BB9671"/>
    <a:srgbClr val="82603E"/>
    <a:srgbClr val="A5871B"/>
    <a:srgbClr val="6BB584"/>
    <a:srgbClr val="DBB045"/>
    <a:srgbClr val="DCA9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napVertSplitter="1" vertBarState="minimized" horzBarState="maximized">
    <p:restoredLeft sz="15620"/>
    <p:restoredTop sz="89606" autoAdjust="0"/>
  </p:normalViewPr>
  <p:slideViewPr>
    <p:cSldViewPr showGuides="1">
      <p:cViewPr varScale="1">
        <p:scale>
          <a:sx n="73" d="100"/>
          <a:sy n="73" d="100"/>
        </p:scale>
        <p:origin x="-193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82119" cy="464820"/>
          </a:xfrm>
          <a:prstGeom prst="rect">
            <a:avLst/>
          </a:prstGeom>
        </p:spPr>
        <p:txBody>
          <a:bodyPr vert="horz" lIns="92432" tIns="46215" rIns="92432" bIns="46215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98104" y="1"/>
            <a:ext cx="2982119" cy="464820"/>
          </a:xfrm>
          <a:prstGeom prst="rect">
            <a:avLst/>
          </a:prstGeom>
        </p:spPr>
        <p:txBody>
          <a:bodyPr vert="horz" lIns="92432" tIns="46215" rIns="92432" bIns="46215" rtlCol="0"/>
          <a:lstStyle>
            <a:lvl1pPr algn="r">
              <a:defRPr sz="1200"/>
            </a:lvl1pPr>
          </a:lstStyle>
          <a:p>
            <a:fld id="{4D2784F8-F285-4E50-82D2-E15A2D35541C}" type="datetimeFigureOut">
              <a:rPr lang="en-IN" smtClean="0"/>
              <a:pPr/>
              <a:t>10-03-2014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8829968"/>
            <a:ext cx="2982119" cy="464820"/>
          </a:xfrm>
          <a:prstGeom prst="rect">
            <a:avLst/>
          </a:prstGeom>
        </p:spPr>
        <p:txBody>
          <a:bodyPr vert="horz" lIns="92432" tIns="46215" rIns="92432" bIns="46215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98104" y="8829968"/>
            <a:ext cx="2982119" cy="464820"/>
          </a:xfrm>
          <a:prstGeom prst="rect">
            <a:avLst/>
          </a:prstGeom>
        </p:spPr>
        <p:txBody>
          <a:bodyPr vert="horz" lIns="92432" tIns="46215" rIns="92432" bIns="46215" rtlCol="0" anchor="b"/>
          <a:lstStyle>
            <a:lvl1pPr algn="r">
              <a:defRPr sz="1200"/>
            </a:lvl1pPr>
          </a:lstStyle>
          <a:p>
            <a:fld id="{2A447B35-63D0-4D8A-9B1E-1AF2B5B50B9A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006585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82119" cy="464820"/>
          </a:xfrm>
          <a:prstGeom prst="rect">
            <a:avLst/>
          </a:prstGeom>
        </p:spPr>
        <p:txBody>
          <a:bodyPr vert="horz" lIns="92432" tIns="46215" rIns="92432" bIns="46215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8104" y="1"/>
            <a:ext cx="2982119" cy="464820"/>
          </a:xfrm>
          <a:prstGeom prst="rect">
            <a:avLst/>
          </a:prstGeom>
        </p:spPr>
        <p:txBody>
          <a:bodyPr vert="horz" lIns="92432" tIns="46215" rIns="92432" bIns="46215" rtlCol="0"/>
          <a:lstStyle>
            <a:lvl1pPr algn="r">
              <a:defRPr sz="1200"/>
            </a:lvl1pPr>
          </a:lstStyle>
          <a:p>
            <a:fld id="{F74D913E-0D9E-4409-96C3-3B4943F77B82}" type="datetimeFigureOut">
              <a:rPr lang="en-IN" smtClean="0"/>
              <a:pPr/>
              <a:t>10-03-2014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32" tIns="46215" rIns="92432" bIns="46215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182" y="4415791"/>
            <a:ext cx="5505450" cy="4183380"/>
          </a:xfrm>
          <a:prstGeom prst="rect">
            <a:avLst/>
          </a:prstGeom>
        </p:spPr>
        <p:txBody>
          <a:bodyPr vert="horz" lIns="92432" tIns="46215" rIns="92432" bIns="4621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8829968"/>
            <a:ext cx="2982119" cy="464820"/>
          </a:xfrm>
          <a:prstGeom prst="rect">
            <a:avLst/>
          </a:prstGeom>
        </p:spPr>
        <p:txBody>
          <a:bodyPr vert="horz" lIns="92432" tIns="46215" rIns="92432" bIns="46215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8104" y="8829968"/>
            <a:ext cx="2982119" cy="464820"/>
          </a:xfrm>
          <a:prstGeom prst="rect">
            <a:avLst/>
          </a:prstGeom>
        </p:spPr>
        <p:txBody>
          <a:bodyPr vert="horz" lIns="92432" tIns="46215" rIns="92432" bIns="46215" rtlCol="0" anchor="b"/>
          <a:lstStyle>
            <a:lvl1pPr algn="r">
              <a:defRPr sz="1200"/>
            </a:lvl1pPr>
          </a:lstStyle>
          <a:p>
            <a:fld id="{B6170D1B-4A8F-4BCC-B72A-7308CE57953F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90834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FD09A-9608-4750-8088-B9879213CE6C}" type="datetimeFigureOut">
              <a:rPr lang="en-IN" smtClean="0"/>
              <a:pPr/>
              <a:t>10-03-2014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C7DE8-0FFF-467A-B751-9652D0685172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FD09A-9608-4750-8088-B9879213CE6C}" type="datetimeFigureOut">
              <a:rPr lang="en-IN" smtClean="0"/>
              <a:pPr/>
              <a:t>10-03-2014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C7DE8-0FFF-467A-B751-9652D0685172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FD09A-9608-4750-8088-B9879213CE6C}" type="datetimeFigureOut">
              <a:rPr lang="en-IN" smtClean="0"/>
              <a:pPr/>
              <a:t>10-03-2014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C7DE8-0FFF-467A-B751-9652D0685172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722049" y="2355850"/>
            <a:ext cx="7690114" cy="1384994"/>
          </a:xfrm>
        </p:spPr>
        <p:txBody>
          <a:bodyPr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0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0066FF"/>
                    </a:gs>
                    <a:gs pos="28000">
                      <a:srgbClr val="2E59B0"/>
                    </a:gs>
                    <a:gs pos="62000">
                      <a:srgbClr val="2B395F"/>
                    </a:gs>
                    <a:gs pos="88000">
                      <a:srgbClr val="000000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FD09A-9608-4750-8088-B9879213CE6C}" type="datetimeFigureOut">
              <a:rPr lang="en-IN" smtClean="0"/>
              <a:pPr/>
              <a:t>10-03-2014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C7DE8-0FFF-467A-B751-9652D0685172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FD09A-9608-4750-8088-B9879213CE6C}" type="datetimeFigureOut">
              <a:rPr lang="en-IN" smtClean="0"/>
              <a:pPr/>
              <a:t>10-03-2014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C7DE8-0FFF-467A-B751-9652D0685172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FD09A-9608-4750-8088-B9879213CE6C}" type="datetimeFigureOut">
              <a:rPr lang="en-IN" smtClean="0"/>
              <a:pPr/>
              <a:t>10-03-2014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C7DE8-0FFF-467A-B751-9652D0685172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FD09A-9608-4750-8088-B9879213CE6C}" type="datetimeFigureOut">
              <a:rPr lang="en-IN" smtClean="0"/>
              <a:pPr/>
              <a:t>10-03-2014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C7DE8-0FFF-467A-B751-9652D0685172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FD09A-9608-4750-8088-B9879213CE6C}" type="datetimeFigureOut">
              <a:rPr lang="en-IN" smtClean="0"/>
              <a:pPr/>
              <a:t>10-03-2014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C7DE8-0FFF-467A-B751-9652D0685172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FD09A-9608-4750-8088-B9879213CE6C}" type="datetimeFigureOut">
              <a:rPr lang="en-IN" smtClean="0"/>
              <a:pPr/>
              <a:t>10-03-2014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C7DE8-0FFF-467A-B751-9652D0685172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FD09A-9608-4750-8088-B9879213CE6C}" type="datetimeFigureOut">
              <a:rPr lang="en-IN" smtClean="0"/>
              <a:pPr/>
              <a:t>10-03-2014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C7DE8-0FFF-467A-B751-9652D0685172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EFD09A-9608-4750-8088-B9879213CE6C}" type="datetimeFigureOut">
              <a:rPr lang="en-IN" smtClean="0"/>
              <a:pPr/>
              <a:t>10-03-2014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CC7DE8-0FFF-467A-B751-9652D0685172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EFD09A-9608-4750-8088-B9879213CE6C}" type="datetimeFigureOut">
              <a:rPr lang="en-IN" smtClean="0"/>
              <a:pPr/>
              <a:t>10-03-2014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CC7DE8-0FFF-467A-B751-9652D0685172}" type="slidenum">
              <a:rPr lang="en-IN" smtClean="0"/>
              <a:pPr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PowerPoint_Slide1.sldx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PowerPoint_Slide2.sld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PowerPoint_Slide3.sld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4.emf"/><Relationship Id="rId4" Type="http://schemas.openxmlformats.org/officeDocument/2006/relationships/package" Target="../embeddings/Microsoft_PowerPoint_Slide4.sld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5.emf"/><Relationship Id="rId4" Type="http://schemas.openxmlformats.org/officeDocument/2006/relationships/package" Target="../embeddings/Microsoft_PowerPoint_Slide5.sld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6.emf"/><Relationship Id="rId4" Type="http://schemas.openxmlformats.org/officeDocument/2006/relationships/package" Target="../embeddings/Microsoft_PowerPoint_Slide6.sld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569903" y="49804"/>
          <a:ext cx="8574097" cy="68081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9" name="Slide" r:id="rId4" imgW="6094572" imgH="3427437" progId="PowerPoint.Slide.12">
                  <p:embed/>
                </p:oleObj>
              </mc:Choice>
              <mc:Fallback>
                <p:oleObj name="Slide" r:id="rId4" imgW="6094572" imgH="3427437" progId="PowerPoint.Slide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9903" y="49804"/>
                        <a:ext cx="8574097" cy="680819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0" y="37814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6561" name="Object 1"/>
          <p:cNvGraphicFramePr>
            <a:graphicFrameLocks noChangeAspect="1"/>
          </p:cNvGraphicFramePr>
          <p:nvPr/>
        </p:nvGraphicFramePr>
        <p:xfrm>
          <a:off x="7801" y="332656"/>
          <a:ext cx="9194867" cy="59766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2" name="Slide" r:id="rId4" imgW="6094572" imgH="3427437" progId="PowerPoint.Slide.12">
                  <p:embed/>
                </p:oleObj>
              </mc:Choice>
              <mc:Fallback>
                <p:oleObj name="Slide" r:id="rId4" imgW="6094572" imgH="3427437" progId="PowerPoint.Slide.12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01" y="332656"/>
                        <a:ext cx="9194867" cy="597666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585" name="Object 1"/>
          <p:cNvGraphicFramePr>
            <a:graphicFrameLocks noChangeAspect="1"/>
          </p:cNvGraphicFramePr>
          <p:nvPr/>
        </p:nvGraphicFramePr>
        <p:xfrm>
          <a:off x="251520" y="1268760"/>
          <a:ext cx="8892480" cy="46341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86" name="Slide" r:id="rId4" imgW="6094572" imgH="3427437" progId="PowerPoint.Slide.12">
                  <p:embed/>
                </p:oleObj>
              </mc:Choice>
              <mc:Fallback>
                <p:oleObj name="Slide" r:id="rId4" imgW="6094572" imgH="3427437" progId="PowerPoint.Slide.12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1268760"/>
                        <a:ext cx="8892480" cy="463410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58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7588" name="Rectangle 4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7589" name="Rectangle 5"/>
          <p:cNvSpPr>
            <a:spLocks noChangeArrowheads="1"/>
          </p:cNvSpPr>
          <p:nvPr/>
        </p:nvSpPr>
        <p:spPr bwMode="auto">
          <a:xfrm>
            <a:off x="3779955" y="40087"/>
            <a:ext cx="1584088" cy="377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5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Mangal" pitchFamily="18" charset="0"/>
              </a:rPr>
              <a:t> USER VIEW</a:t>
            </a:r>
            <a:endParaRPr kumimoji="0" lang="en-US" sz="1850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609" name="Object 1"/>
          <p:cNvGraphicFramePr>
            <a:graphicFrameLocks noChangeAspect="1"/>
          </p:cNvGraphicFramePr>
          <p:nvPr/>
        </p:nvGraphicFramePr>
        <p:xfrm>
          <a:off x="827584" y="332656"/>
          <a:ext cx="8307923" cy="4680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0" name="Slide" r:id="rId4" imgW="6094572" imgH="3427437" progId="PowerPoint.Slide.12">
                  <p:embed/>
                </p:oleObj>
              </mc:Choice>
              <mc:Fallback>
                <p:oleObj name="Slide" r:id="rId4" imgW="6094572" imgH="3427437" progId="PowerPoint.Slide.12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332656"/>
                        <a:ext cx="8307923" cy="46805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8610" name="Text Box 2"/>
          <p:cNvSpPr txBox="1">
            <a:spLocks noChangeArrowheads="1"/>
          </p:cNvSpPr>
          <p:nvPr/>
        </p:nvSpPr>
        <p:spPr bwMode="auto">
          <a:xfrm>
            <a:off x="3131840" y="5229200"/>
            <a:ext cx="3096344" cy="80091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Mangal" pitchFamily="18" charset="0"/>
              </a:rPr>
              <a:t> ‘</a:t>
            </a:r>
            <a:r>
              <a:rPr kumimoji="0" lang="en-US" sz="194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Mangal" pitchFamily="18" charset="0"/>
              </a:rPr>
              <a:t>e-TRADE’ PARTNER VIEW</a:t>
            </a:r>
            <a:endParaRPr kumimoji="0" lang="en-US" sz="1940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861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0" y="3886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633" name="Object 1"/>
          <p:cNvGraphicFramePr>
            <a:graphicFrameLocks noChangeAspect="1"/>
          </p:cNvGraphicFramePr>
          <p:nvPr/>
        </p:nvGraphicFramePr>
        <p:xfrm>
          <a:off x="755576" y="980728"/>
          <a:ext cx="7560840" cy="4725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34" name="Slide" r:id="rId4" imgW="6094572" imgH="3427437" progId="PowerPoint.Slide.12">
                  <p:embed/>
                </p:oleObj>
              </mc:Choice>
              <mc:Fallback>
                <p:oleObj name="Slide" r:id="rId4" imgW="6094572" imgH="3427437" progId="PowerPoint.Slide.12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980728"/>
                        <a:ext cx="7560840" cy="472514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635" name="Rectangle 3"/>
          <p:cNvSpPr>
            <a:spLocks noChangeArrowheads="1"/>
          </p:cNvSpPr>
          <p:nvPr/>
        </p:nvSpPr>
        <p:spPr bwMode="auto">
          <a:xfrm>
            <a:off x="323528" y="764704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81" name="Object 1"/>
          <p:cNvGraphicFramePr>
            <a:graphicFrameLocks noChangeAspect="1"/>
          </p:cNvGraphicFramePr>
          <p:nvPr/>
        </p:nvGraphicFramePr>
        <p:xfrm>
          <a:off x="467544" y="620688"/>
          <a:ext cx="8280920" cy="45365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59" name="Slide" r:id="rId4" imgW="6094572" imgH="3427437" progId="PowerPoint.Slide.12">
                  <p:embed/>
                </p:oleObj>
              </mc:Choice>
              <mc:Fallback>
                <p:oleObj name="Slide" r:id="rId4" imgW="6094572" imgH="3427437" progId="PowerPoint.Slide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620688"/>
                        <a:ext cx="8280920" cy="453650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1684" name="Rectangle 4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10120</TotalTime>
  <Words>9</Words>
  <Application>Microsoft Office PowerPoint</Application>
  <PresentationFormat>On-screen Show (4:3)</PresentationFormat>
  <Paragraphs>2</Paragraphs>
  <Slides>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Office Theme</vt:lpstr>
      <vt:lpstr>Slide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High Impact e-Governance Project- Action Plan For End to End Implementation</dc:title>
  <dc:creator>yashvardhan</dc:creator>
  <cp:lastModifiedBy>Veerraju</cp:lastModifiedBy>
  <cp:revision>618</cp:revision>
  <dcterms:created xsi:type="dcterms:W3CDTF">2012-11-16T06:39:16Z</dcterms:created>
  <dcterms:modified xsi:type="dcterms:W3CDTF">2014-03-10T06:19:21Z</dcterms:modified>
</cp:coreProperties>
</file>