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5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6.xml" ContentType="application/vnd.openxmlformats-officedocument.them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ppt/theme/themeOverride42.xml" ContentType="application/vnd.openxmlformats-officedocument.themeOverride+xml"/>
  <Override PartName="/ppt/theme/themeOverride43.xml" ContentType="application/vnd.openxmlformats-officedocument.themeOverride+xml"/>
  <Override PartName="/ppt/theme/themeOverride44.xml" ContentType="application/vnd.openxmlformats-officedocument.themeOverrid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7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theme/themeOverride45.xml" ContentType="application/vnd.openxmlformats-officedocument.themeOverrid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0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1.xml" ContentType="application/vnd.openxmlformats-officedocument.theme+xml"/>
  <Override PartName="/ppt/theme/themeOverride46.xml" ContentType="application/vnd.openxmlformats-officedocument.themeOverrid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2.xml" ContentType="application/vnd.openxmlformats-officedocument.theme+xml"/>
  <Override PartName="/ppt/theme/themeOverride47.xml" ContentType="application/vnd.openxmlformats-officedocument.themeOverrid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3.xml" ContentType="application/vnd.openxmlformats-officedocument.theme+xml"/>
  <Override PartName="/ppt/theme/themeOverride48.xml" ContentType="application/vnd.openxmlformats-officedocument.themeOverride+xml"/>
  <Override PartName="/ppt/theme/theme14.xml" ContentType="application/vnd.openxmlformats-officedocument.theme+xml"/>
  <Override PartName="/ppt/theme/theme1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06" r:id="rId2"/>
    <p:sldMasterId id="2147483719" r:id="rId3"/>
    <p:sldMasterId id="2147483731" r:id="rId4"/>
    <p:sldMasterId id="2147483743" r:id="rId5"/>
    <p:sldMasterId id="2147483755" r:id="rId6"/>
    <p:sldMasterId id="2147483788" r:id="rId7"/>
    <p:sldMasterId id="2147483801" r:id="rId8"/>
    <p:sldMasterId id="2147483815" r:id="rId9"/>
    <p:sldMasterId id="2147483827" r:id="rId10"/>
    <p:sldMasterId id="2147483841" r:id="rId11"/>
    <p:sldMasterId id="2147483855" r:id="rId12"/>
    <p:sldMasterId id="2147483869" r:id="rId13"/>
  </p:sldMasterIdLst>
  <p:notesMasterIdLst>
    <p:notesMasterId r:id="rId48"/>
  </p:notesMasterIdLst>
  <p:handoutMasterIdLst>
    <p:handoutMasterId r:id="rId49"/>
  </p:handoutMasterIdLst>
  <p:sldIdLst>
    <p:sldId id="258" r:id="rId14"/>
    <p:sldId id="317" r:id="rId15"/>
    <p:sldId id="389" r:id="rId16"/>
    <p:sldId id="392" r:id="rId17"/>
    <p:sldId id="356" r:id="rId18"/>
    <p:sldId id="261" r:id="rId19"/>
    <p:sldId id="319" r:id="rId20"/>
    <p:sldId id="391" r:id="rId21"/>
    <p:sldId id="390" r:id="rId22"/>
    <p:sldId id="321" r:id="rId23"/>
    <p:sldId id="266" r:id="rId24"/>
    <p:sldId id="361" r:id="rId25"/>
    <p:sldId id="339" r:id="rId26"/>
    <p:sldId id="397" r:id="rId27"/>
    <p:sldId id="343" r:id="rId28"/>
    <p:sldId id="342" r:id="rId29"/>
    <p:sldId id="344" r:id="rId30"/>
    <p:sldId id="395" r:id="rId31"/>
    <p:sldId id="393" r:id="rId32"/>
    <p:sldId id="394" r:id="rId33"/>
    <p:sldId id="396" r:id="rId34"/>
    <p:sldId id="307" r:id="rId35"/>
    <p:sldId id="278" r:id="rId36"/>
    <p:sldId id="280" r:id="rId37"/>
    <p:sldId id="281" r:id="rId38"/>
    <p:sldId id="284" r:id="rId39"/>
    <p:sldId id="368" r:id="rId40"/>
    <p:sldId id="312" r:id="rId41"/>
    <p:sldId id="349" r:id="rId42"/>
    <p:sldId id="314" r:id="rId43"/>
    <p:sldId id="388" r:id="rId44"/>
    <p:sldId id="351" r:id="rId45"/>
    <p:sldId id="357" r:id="rId46"/>
    <p:sldId id="358" r:id="rId47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0" d="100"/>
          <a:sy n="70" d="100"/>
        </p:scale>
        <p:origin x="-139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205810480586479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1728395061728504E-3"/>
                  <c:y val="4.26301022716987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2592592592597184E-3"/>
                  <c:y val="2.89528464114400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2592592592597184E-3"/>
                  <c:y val="1.92402027332790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1072057953529723E-3"/>
                  <c:y val="1.06776027996500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593244124946731E-4"/>
                  <c:y val="2.37939632545932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1826468774528806E-2"/>
                  <c:y val="8.86307961504815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31</c:v>
                </c:pt>
                <c:pt idx="5">
                  <c:v>31</c:v>
                </c:pt>
                <c:pt idx="6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3586560"/>
        <c:axId val="113588096"/>
      </c:barChart>
      <c:catAx>
        <c:axId val="113586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3588096"/>
        <c:crosses val="autoZero"/>
        <c:auto val="1"/>
        <c:lblAlgn val="ctr"/>
        <c:lblOffset val="100"/>
        <c:noMultiLvlLbl val="0"/>
      </c:catAx>
      <c:valAx>
        <c:axId val="113588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3586560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26778642090388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3.155391049766480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265271053893874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3.4664658748110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1446540880504027E-3"/>
                  <c:y val="3.17399941195848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16</c:v>
                </c:pt>
                <c:pt idx="2">
                  <c:v>21</c:v>
                </c:pt>
                <c:pt idx="3">
                  <c:v>22</c:v>
                </c:pt>
                <c:pt idx="4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4688000"/>
        <c:axId val="114689536"/>
      </c:barChart>
      <c:catAx>
        <c:axId val="114688000"/>
        <c:scaling>
          <c:orientation val="minMax"/>
        </c:scaling>
        <c:delete val="0"/>
        <c:axPos val="b"/>
        <c:majorTickMark val="out"/>
        <c:minorTickMark val="none"/>
        <c:tickLblPos val="nextTo"/>
        <c:crossAx val="114689536"/>
        <c:crosses val="autoZero"/>
        <c:auto val="1"/>
        <c:lblAlgn val="ctr"/>
        <c:lblOffset val="100"/>
        <c:noMultiLvlLbl val="0"/>
      </c:catAx>
      <c:valAx>
        <c:axId val="1146895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688000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accent1"/>
          </a:solidFill>
        </a:ln>
        <a:scene3d>
          <a:camera prst="orthographicFront"/>
          <a:lightRig rig="threePt" dir="t"/>
        </a:scene3d>
        <a:sp3d>
          <a:bevelT w="12700"/>
          <a:bevelB w="12700"/>
        </a:sp3d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11</c:v>
                </c:pt>
                <c:pt idx="3">
                  <c:v>18</c:v>
                </c:pt>
                <c:pt idx="4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754688"/>
        <c:axId val="114756224"/>
      </c:barChart>
      <c:catAx>
        <c:axId val="114754688"/>
        <c:scaling>
          <c:orientation val="minMax"/>
        </c:scaling>
        <c:delete val="0"/>
        <c:axPos val="b"/>
        <c:majorTickMark val="out"/>
        <c:minorTickMark val="none"/>
        <c:tickLblPos val="nextTo"/>
        <c:crossAx val="114756224"/>
        <c:crosses val="autoZero"/>
        <c:auto val="1"/>
        <c:lblAlgn val="ctr"/>
        <c:lblOffset val="100"/>
        <c:noMultiLvlLbl val="0"/>
      </c:catAx>
      <c:valAx>
        <c:axId val="114756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14754688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90AED3-7937-40D0-B36C-7B8A27C5720C}" type="doc">
      <dgm:prSet loTypeId="urn:microsoft.com/office/officeart/2005/8/layout/hProcess11" loCatId="process" qsTypeId="urn:microsoft.com/office/officeart/2005/8/quickstyle/3d2" qsCatId="3D" csTypeId="urn:microsoft.com/office/officeart/2005/8/colors/accent1_4" csCatId="accent1" phldr="1"/>
      <dgm:spPr/>
    </dgm:pt>
    <dgm:pt modelId="{2443796C-BB9E-4F8D-B55D-F71267DC4C6F}">
      <dgm:prSet phldrT="[Text]" custT="1"/>
      <dgm:spPr/>
      <dgm:t>
        <a:bodyPr/>
        <a:lstStyle/>
        <a:p>
          <a:r>
            <a:rPr lang="en-I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Pre-1990: Railways, Office automation</a:t>
          </a:r>
          <a:endParaRPr lang="en-IN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1EF4DE6-723A-491C-8FBB-124178342CE3}" type="parTrans" cxnId="{A8625DEC-E3D7-412E-8886-717FDB682FDB}">
      <dgm:prSet/>
      <dgm:spPr/>
      <dgm:t>
        <a:bodyPr/>
        <a:lstStyle/>
        <a:p>
          <a:endParaRPr lang="en-IN"/>
        </a:p>
      </dgm:t>
    </dgm:pt>
    <dgm:pt modelId="{EC5E4CF6-A656-444D-8C8B-A69DB648E3F3}" type="sibTrans" cxnId="{A8625DEC-E3D7-412E-8886-717FDB682FDB}">
      <dgm:prSet/>
      <dgm:spPr/>
      <dgm:t>
        <a:bodyPr/>
        <a:lstStyle/>
        <a:p>
          <a:endParaRPr lang="en-IN"/>
        </a:p>
      </dgm:t>
    </dgm:pt>
    <dgm:pt modelId="{B92F79A3-D62F-4395-9AD5-749FC34E8A17}">
      <dgm:prSet phldrT="[Text]" custT="1"/>
      <dgm:spPr/>
      <dgm:t>
        <a:bodyPr/>
        <a:lstStyle/>
        <a:p>
          <a:r>
            <a:rPr lang="en-IN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2011: M-Governance; 4 new MMPs</a:t>
          </a:r>
          <a:endParaRPr lang="en-IN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22883A-F742-4869-AFB7-B648E6371003}" type="parTrans" cxnId="{3F568A3E-1EC3-4117-A1E2-852086CD1A9A}">
      <dgm:prSet/>
      <dgm:spPr/>
      <dgm:t>
        <a:bodyPr/>
        <a:lstStyle/>
        <a:p>
          <a:endParaRPr lang="en-IN"/>
        </a:p>
      </dgm:t>
    </dgm:pt>
    <dgm:pt modelId="{FC13BC7E-FDF0-44DC-9D09-766CAA94D438}" type="sibTrans" cxnId="{3F568A3E-1EC3-4117-A1E2-852086CD1A9A}">
      <dgm:prSet/>
      <dgm:spPr/>
      <dgm:t>
        <a:bodyPr/>
        <a:lstStyle/>
        <a:p>
          <a:endParaRPr lang="en-IN"/>
        </a:p>
      </dgm:t>
    </dgm:pt>
    <dgm:pt modelId="{83E394DC-2E38-4EB6-8A55-EC1D6BE5AA38}">
      <dgm:prSet phldrT="[Text]" custT="1"/>
      <dgm:spPr/>
      <dgm:t>
        <a:bodyPr/>
        <a:lstStyle/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2013: Cloud, integrated services</a:t>
          </a:r>
          <a:endParaRPr lang="en-IN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F3323D-DF8A-492E-A0AF-1211AE087F1E}" type="parTrans" cxnId="{0139F2F2-CF7C-4229-89A5-2B169B892907}">
      <dgm:prSet/>
      <dgm:spPr/>
      <dgm:t>
        <a:bodyPr/>
        <a:lstStyle/>
        <a:p>
          <a:endParaRPr lang="en-IN"/>
        </a:p>
      </dgm:t>
    </dgm:pt>
    <dgm:pt modelId="{B9BFD510-8C7A-4DE6-AE93-3544F891E494}" type="sibTrans" cxnId="{0139F2F2-CF7C-4229-89A5-2B169B892907}">
      <dgm:prSet/>
      <dgm:spPr/>
      <dgm:t>
        <a:bodyPr/>
        <a:lstStyle/>
        <a:p>
          <a:endParaRPr lang="en-IN"/>
        </a:p>
      </dgm:t>
    </dgm:pt>
    <dgm:pt modelId="{5E0F5B70-4D48-4AA8-982D-29237530CDCD}">
      <dgm:prSet phldrT="[Text]" custT="1"/>
      <dgm:spPr/>
      <dgm:t>
        <a:bodyPr/>
        <a:lstStyle/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1990-2006:</a:t>
          </a:r>
        </a:p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Individual dept. &amp; state level initiatives</a:t>
          </a:r>
          <a:endParaRPr lang="en-IN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AF9FEE-17A5-4286-B7E6-1AD8A486094B}" type="parTrans" cxnId="{2024207F-5AF4-41C5-9490-252A2124DE5B}">
      <dgm:prSet/>
      <dgm:spPr/>
      <dgm:t>
        <a:bodyPr/>
        <a:lstStyle/>
        <a:p>
          <a:endParaRPr lang="en-IN"/>
        </a:p>
      </dgm:t>
    </dgm:pt>
    <dgm:pt modelId="{CC9C4A16-6806-4728-8834-AE7C823ABDCF}" type="sibTrans" cxnId="{2024207F-5AF4-41C5-9490-252A2124DE5B}">
      <dgm:prSet/>
      <dgm:spPr/>
      <dgm:t>
        <a:bodyPr/>
        <a:lstStyle/>
        <a:p>
          <a:endParaRPr lang="en-IN"/>
        </a:p>
      </dgm:t>
    </dgm:pt>
    <dgm:pt modelId="{FB542386-2806-42CB-B259-0386DC284074}">
      <dgm:prSet phldrT="[Text]" custT="1"/>
      <dgm:spPr/>
      <dgm:t>
        <a:bodyPr/>
        <a:lstStyle/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2006: NeGP, 27 MMPs </a:t>
          </a:r>
          <a:endParaRPr lang="en-IN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539FB6-011B-4AE0-B2B3-7585062E821D}" type="parTrans" cxnId="{8577CD3B-7D93-45A5-A54D-123D12E369CE}">
      <dgm:prSet/>
      <dgm:spPr/>
      <dgm:t>
        <a:bodyPr/>
        <a:lstStyle/>
        <a:p>
          <a:endParaRPr lang="en-IN"/>
        </a:p>
      </dgm:t>
    </dgm:pt>
    <dgm:pt modelId="{224274E6-08EB-4C86-B96D-87A0E39F41FD}" type="sibTrans" cxnId="{8577CD3B-7D93-45A5-A54D-123D12E369CE}">
      <dgm:prSet/>
      <dgm:spPr/>
      <dgm:t>
        <a:bodyPr/>
        <a:lstStyle/>
        <a:p>
          <a:endParaRPr lang="en-IN"/>
        </a:p>
      </dgm:t>
    </dgm:pt>
    <dgm:pt modelId="{200A1AD5-62D5-42BB-B7BB-F3CD1A93D26D}">
      <dgm:prSet phldrT="[Text]" custT="1"/>
      <dgm:spPr/>
      <dgm:t>
        <a:bodyPr/>
        <a:lstStyle/>
        <a:p>
          <a:r>
            <a:rPr lang="en-IN" sz="1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2008: NSDG Go-Live</a:t>
          </a:r>
          <a:endParaRPr lang="en-IN" sz="14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A06393B-5D23-4024-A0AC-5CFFFDEE0374}" type="parTrans" cxnId="{A2DB9B57-680B-4049-9077-DBF57390DA3A}">
      <dgm:prSet/>
      <dgm:spPr/>
      <dgm:t>
        <a:bodyPr/>
        <a:lstStyle/>
        <a:p>
          <a:endParaRPr lang="en-IN"/>
        </a:p>
      </dgm:t>
    </dgm:pt>
    <dgm:pt modelId="{13D2830A-3C7F-42DC-9F3D-1BD3D2A97C64}" type="sibTrans" cxnId="{A2DB9B57-680B-4049-9077-DBF57390DA3A}">
      <dgm:prSet/>
      <dgm:spPr/>
      <dgm:t>
        <a:bodyPr/>
        <a:lstStyle/>
        <a:p>
          <a:endParaRPr lang="en-IN"/>
        </a:p>
      </dgm:t>
    </dgm:pt>
    <dgm:pt modelId="{00F1B54E-6999-4E74-B634-85A8B2474C1D}">
      <dgm:prSet phldrT="[Text]" custT="1"/>
      <dgm:spPr/>
      <dgm:t>
        <a:bodyPr/>
        <a:lstStyle/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2012: National Policy on IT</a:t>
          </a:r>
          <a:endParaRPr lang="en-IN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3A6053-97D9-49FC-B74B-229120C3F415}" type="parTrans" cxnId="{4D6CC13F-83E6-492B-B677-25771A2EE2DA}">
      <dgm:prSet/>
      <dgm:spPr/>
      <dgm:t>
        <a:bodyPr/>
        <a:lstStyle/>
        <a:p>
          <a:endParaRPr lang="en-US"/>
        </a:p>
      </dgm:t>
    </dgm:pt>
    <dgm:pt modelId="{FB35BB5C-4E2A-450E-AE24-0377BFE06A0F}" type="sibTrans" cxnId="{4D6CC13F-83E6-492B-B677-25771A2EE2DA}">
      <dgm:prSet/>
      <dgm:spPr/>
      <dgm:t>
        <a:bodyPr/>
        <a:lstStyle/>
        <a:p>
          <a:endParaRPr lang="en-US"/>
        </a:p>
      </dgm:t>
    </dgm:pt>
    <dgm:pt modelId="{2C46CB66-BD0B-407D-99A0-86B6041249B1}">
      <dgm:prSet phldrT="[Text]" custT="1"/>
      <dgm:spPr/>
      <dgm:t>
        <a:bodyPr/>
        <a:lstStyle/>
        <a:p>
          <a:r>
            <a:rPr lang="en-IN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2014: NeGP 2.0 (proposed)</a:t>
          </a:r>
          <a:endParaRPr lang="en-IN" sz="1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EAF0B7-B2FC-4FEC-A00A-776F4B9AD95F}" type="parTrans" cxnId="{F0A03B3C-D6A7-4CD6-9816-DF9067E9FD57}">
      <dgm:prSet/>
      <dgm:spPr/>
      <dgm:t>
        <a:bodyPr/>
        <a:lstStyle/>
        <a:p>
          <a:endParaRPr lang="en-US"/>
        </a:p>
      </dgm:t>
    </dgm:pt>
    <dgm:pt modelId="{DE4B4094-4638-41AE-AC36-E00DFBC19B74}" type="sibTrans" cxnId="{F0A03B3C-D6A7-4CD6-9816-DF9067E9FD57}">
      <dgm:prSet/>
      <dgm:spPr/>
      <dgm:t>
        <a:bodyPr/>
        <a:lstStyle/>
        <a:p>
          <a:endParaRPr lang="en-US"/>
        </a:p>
      </dgm:t>
    </dgm:pt>
    <dgm:pt modelId="{3F09EC58-0CD1-46DB-9E71-89FDBA9032ED}" type="pres">
      <dgm:prSet presAssocID="{7590AED3-7937-40D0-B36C-7B8A27C5720C}" presName="Name0" presStyleCnt="0">
        <dgm:presLayoutVars>
          <dgm:dir/>
          <dgm:resizeHandles val="exact"/>
        </dgm:presLayoutVars>
      </dgm:prSet>
      <dgm:spPr/>
    </dgm:pt>
    <dgm:pt modelId="{7E645DAE-2DEE-4423-9C3B-153A0219BC39}" type="pres">
      <dgm:prSet presAssocID="{7590AED3-7937-40D0-B36C-7B8A27C5720C}" presName="arrow" presStyleLbl="bgShp" presStyleIdx="0" presStyleCnt="1" custLinFactNeighborX="-493" custLinFactNeighborY="754"/>
      <dgm:spPr>
        <a:solidFill>
          <a:schemeClr val="accent3">
            <a:lumMod val="60000"/>
            <a:lumOff val="40000"/>
          </a:schemeClr>
        </a:solidFill>
      </dgm:spPr>
    </dgm:pt>
    <dgm:pt modelId="{A5B5E2B6-CA41-4C7A-8E50-56B4AD98C5B5}" type="pres">
      <dgm:prSet presAssocID="{7590AED3-7937-40D0-B36C-7B8A27C5720C}" presName="points" presStyleCnt="0"/>
      <dgm:spPr/>
    </dgm:pt>
    <dgm:pt modelId="{3798FCDE-ED2E-46E9-9E04-7D398F705605}" type="pres">
      <dgm:prSet presAssocID="{2443796C-BB9E-4F8D-B55D-F71267DC4C6F}" presName="compositeA" presStyleCnt="0"/>
      <dgm:spPr/>
    </dgm:pt>
    <dgm:pt modelId="{4994F29B-74BC-41B4-A484-C48F68DABC9F}" type="pres">
      <dgm:prSet presAssocID="{2443796C-BB9E-4F8D-B55D-F71267DC4C6F}" presName="textA" presStyleLbl="revTx" presStyleIdx="0" presStyleCnt="8" custScaleX="18651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3DA2B6C-E465-4893-8AB8-4AF327E10878}" type="pres">
      <dgm:prSet presAssocID="{2443796C-BB9E-4F8D-B55D-F71267DC4C6F}" presName="circleA" presStyleLbl="node1" presStyleIdx="0" presStyleCnt="8"/>
      <dgm:spPr/>
    </dgm:pt>
    <dgm:pt modelId="{D8E9ADF6-6277-4B47-97D8-2344F96E17DE}" type="pres">
      <dgm:prSet presAssocID="{2443796C-BB9E-4F8D-B55D-F71267DC4C6F}" presName="spaceA" presStyleCnt="0"/>
      <dgm:spPr/>
    </dgm:pt>
    <dgm:pt modelId="{BCC7F76B-C1C0-4651-94A1-FA654BD648F7}" type="pres">
      <dgm:prSet presAssocID="{EC5E4CF6-A656-444D-8C8B-A69DB648E3F3}" presName="space" presStyleCnt="0"/>
      <dgm:spPr/>
    </dgm:pt>
    <dgm:pt modelId="{01E2E587-22CC-405A-9C97-B582305F0E22}" type="pres">
      <dgm:prSet presAssocID="{5E0F5B70-4D48-4AA8-982D-29237530CDCD}" presName="compositeB" presStyleCnt="0"/>
      <dgm:spPr/>
    </dgm:pt>
    <dgm:pt modelId="{DECEE9BB-7497-428E-97A2-F4BD05BF0D49}" type="pres">
      <dgm:prSet presAssocID="{5E0F5B70-4D48-4AA8-982D-29237530CDCD}" presName="textB" presStyleLbl="revTx" presStyleIdx="1" presStyleCnt="8" custScaleX="141358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B935888-8B2A-4033-8EF7-DC70F5A37CD2}" type="pres">
      <dgm:prSet presAssocID="{5E0F5B70-4D48-4AA8-982D-29237530CDCD}" presName="circleB" presStyleLbl="node1" presStyleIdx="1" presStyleCnt="8"/>
      <dgm:spPr/>
    </dgm:pt>
    <dgm:pt modelId="{09B5B77A-2268-479C-8F59-4807068E726B}" type="pres">
      <dgm:prSet presAssocID="{5E0F5B70-4D48-4AA8-982D-29237530CDCD}" presName="spaceB" presStyleCnt="0"/>
      <dgm:spPr/>
    </dgm:pt>
    <dgm:pt modelId="{57EB408A-E236-48BF-BD2A-C7FEE3C68A5E}" type="pres">
      <dgm:prSet presAssocID="{CC9C4A16-6806-4728-8834-AE7C823ABDCF}" presName="space" presStyleCnt="0"/>
      <dgm:spPr/>
    </dgm:pt>
    <dgm:pt modelId="{67B6DEC4-AD85-4682-8462-E1D8103C6F21}" type="pres">
      <dgm:prSet presAssocID="{FB542386-2806-42CB-B259-0386DC284074}" presName="compositeA" presStyleCnt="0"/>
      <dgm:spPr/>
    </dgm:pt>
    <dgm:pt modelId="{9098DE86-499F-4658-BEF2-BB54495669CA}" type="pres">
      <dgm:prSet presAssocID="{FB542386-2806-42CB-B259-0386DC284074}" presName="textA" presStyleLbl="revTx" presStyleIdx="2" presStyleCnt="8" custScaleX="16665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FB3187F-09A6-4FE4-95F0-F8EF7D81B397}" type="pres">
      <dgm:prSet presAssocID="{FB542386-2806-42CB-B259-0386DC284074}" presName="circleA" presStyleLbl="node1" presStyleIdx="2" presStyleCnt="8"/>
      <dgm:spPr/>
    </dgm:pt>
    <dgm:pt modelId="{A053CCE0-FA71-496F-A5B9-A00996AB15C7}" type="pres">
      <dgm:prSet presAssocID="{FB542386-2806-42CB-B259-0386DC284074}" presName="spaceA" presStyleCnt="0"/>
      <dgm:spPr/>
    </dgm:pt>
    <dgm:pt modelId="{1876144D-865A-471E-976B-1CA92374D384}" type="pres">
      <dgm:prSet presAssocID="{224274E6-08EB-4C86-B96D-87A0E39F41FD}" presName="space" presStyleCnt="0"/>
      <dgm:spPr/>
    </dgm:pt>
    <dgm:pt modelId="{D5CB9CCF-9D77-45A4-B48D-CA830F1B6EED}" type="pres">
      <dgm:prSet presAssocID="{200A1AD5-62D5-42BB-B7BB-F3CD1A93D26D}" presName="compositeB" presStyleCnt="0"/>
      <dgm:spPr/>
    </dgm:pt>
    <dgm:pt modelId="{791696C3-AB35-4E9F-AED8-312466F2C800}" type="pres">
      <dgm:prSet presAssocID="{200A1AD5-62D5-42BB-B7BB-F3CD1A93D26D}" presName="textB" presStyleLbl="revTx" presStyleIdx="3" presStyleCnt="8" custScaleX="138573" custLinFactNeighborX="-1053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2E56321-50DA-42E4-AA57-D7A02F02188C}" type="pres">
      <dgm:prSet presAssocID="{200A1AD5-62D5-42BB-B7BB-F3CD1A93D26D}" presName="circleB" presStyleLbl="node1" presStyleIdx="3" presStyleCnt="8" custLinFactNeighborX="-18090"/>
      <dgm:spPr/>
    </dgm:pt>
    <dgm:pt modelId="{949B395B-5812-4216-B986-8C1E1B1EC73A}" type="pres">
      <dgm:prSet presAssocID="{200A1AD5-62D5-42BB-B7BB-F3CD1A93D26D}" presName="spaceB" presStyleCnt="0"/>
      <dgm:spPr/>
    </dgm:pt>
    <dgm:pt modelId="{E76A542D-A49D-4331-8185-3FD1A439CFC2}" type="pres">
      <dgm:prSet presAssocID="{13D2830A-3C7F-42DC-9F3D-1BD3D2A97C64}" presName="space" presStyleCnt="0"/>
      <dgm:spPr/>
    </dgm:pt>
    <dgm:pt modelId="{F7A356B1-25BE-4DFA-A520-6BD6D28D3293}" type="pres">
      <dgm:prSet presAssocID="{B92F79A3-D62F-4395-9AD5-749FC34E8A17}" presName="compositeA" presStyleCnt="0"/>
      <dgm:spPr/>
    </dgm:pt>
    <dgm:pt modelId="{EB36A194-BC9D-459A-A33A-AA9DA637956B}" type="pres">
      <dgm:prSet presAssocID="{B92F79A3-D62F-4395-9AD5-749FC34E8A17}" presName="textA" presStyleLbl="revTx" presStyleIdx="4" presStyleCnt="8" custScaleX="212258" custLinFactNeighborX="-32592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254B190-B318-43BF-B9DC-6EA55C0BCB46}" type="pres">
      <dgm:prSet presAssocID="{B92F79A3-D62F-4395-9AD5-749FC34E8A17}" presName="circleA" presStyleLbl="node1" presStyleIdx="4" presStyleCnt="8" custLinFactNeighborX="-1507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3554894-DCE1-4C59-9C74-E495559BC031}" type="pres">
      <dgm:prSet presAssocID="{B92F79A3-D62F-4395-9AD5-749FC34E8A17}" presName="spaceA" presStyleCnt="0"/>
      <dgm:spPr/>
    </dgm:pt>
    <dgm:pt modelId="{6E979151-C6D3-423E-8D74-2FD6D1086580}" type="pres">
      <dgm:prSet presAssocID="{FC13BC7E-FDF0-44DC-9D09-766CAA94D438}" presName="space" presStyleCnt="0"/>
      <dgm:spPr/>
    </dgm:pt>
    <dgm:pt modelId="{6AD4067B-1456-470F-B7D3-CDC4271B92ED}" type="pres">
      <dgm:prSet presAssocID="{00F1B54E-6999-4E74-B634-85A8B2474C1D}" presName="compositeB" presStyleCnt="0"/>
      <dgm:spPr/>
    </dgm:pt>
    <dgm:pt modelId="{740F60C4-E411-4D56-B3F7-BE3F55F4A222}" type="pres">
      <dgm:prSet presAssocID="{00F1B54E-6999-4E74-B634-85A8B2474C1D}" presName="textB" presStyleLbl="revTx" presStyleIdx="5" presStyleCnt="8" custScaleX="139458" custLinFactNeighborX="-264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1EB169-A2E1-460E-A039-6BD1FDF0C974}" type="pres">
      <dgm:prSet presAssocID="{00F1B54E-6999-4E74-B634-85A8B2474C1D}" presName="circleB" presStyleLbl="node1" presStyleIdx="5" presStyleCnt="8" custLinFactNeighborX="-42210"/>
      <dgm:spPr/>
    </dgm:pt>
    <dgm:pt modelId="{206E062F-3C95-42C1-94FD-737B4592A4B9}" type="pres">
      <dgm:prSet presAssocID="{00F1B54E-6999-4E74-B634-85A8B2474C1D}" presName="spaceB" presStyleCnt="0"/>
      <dgm:spPr/>
    </dgm:pt>
    <dgm:pt modelId="{6D95FE9E-7408-4434-8D09-2BB0A3824BD0}" type="pres">
      <dgm:prSet presAssocID="{FB35BB5C-4E2A-450E-AE24-0377BFE06A0F}" presName="space" presStyleCnt="0"/>
      <dgm:spPr/>
    </dgm:pt>
    <dgm:pt modelId="{F5F6AF14-1D37-486C-8136-A39459490767}" type="pres">
      <dgm:prSet presAssocID="{83E394DC-2E38-4EB6-8A55-EC1D6BE5AA38}" presName="compositeA" presStyleCnt="0"/>
      <dgm:spPr/>
    </dgm:pt>
    <dgm:pt modelId="{2D3E4E0E-30B2-45AA-8374-E0E5EE5465A0}" type="pres">
      <dgm:prSet presAssocID="{83E394DC-2E38-4EB6-8A55-EC1D6BE5AA38}" presName="textA" presStyleLbl="revTx" presStyleIdx="6" presStyleCnt="8" custScaleX="1587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31C5C-1E19-4688-BE22-ACFC3C07119A}" type="pres">
      <dgm:prSet presAssocID="{83E394DC-2E38-4EB6-8A55-EC1D6BE5AA38}" presName="circleA" presStyleLbl="node1" presStyleIdx="6" presStyleCnt="8"/>
      <dgm:spPr/>
    </dgm:pt>
    <dgm:pt modelId="{8E814B58-75E1-4423-AD16-9FDEC55FBD74}" type="pres">
      <dgm:prSet presAssocID="{83E394DC-2E38-4EB6-8A55-EC1D6BE5AA38}" presName="spaceA" presStyleCnt="0"/>
      <dgm:spPr/>
    </dgm:pt>
    <dgm:pt modelId="{78E882CB-115D-4292-907B-CAF8DB039FE6}" type="pres">
      <dgm:prSet presAssocID="{B9BFD510-8C7A-4DE6-AE93-3544F891E494}" presName="space" presStyleCnt="0"/>
      <dgm:spPr/>
    </dgm:pt>
    <dgm:pt modelId="{13DFE9AA-1884-4F20-9C34-360732A7266E}" type="pres">
      <dgm:prSet presAssocID="{2C46CB66-BD0B-407D-99A0-86B6041249B1}" presName="compositeB" presStyleCnt="0"/>
      <dgm:spPr/>
    </dgm:pt>
    <dgm:pt modelId="{8BF9E935-0617-4F21-B310-2D1BBFA13CAF}" type="pres">
      <dgm:prSet presAssocID="{2C46CB66-BD0B-407D-99A0-86B6041249B1}" presName="textB" presStyleLbl="revTx" presStyleIdx="7" presStyleCnt="8" custScaleX="1693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CDF9C2-E53C-4A1A-BD02-1921D8FB8159}" type="pres">
      <dgm:prSet presAssocID="{2C46CB66-BD0B-407D-99A0-86B6041249B1}" presName="circleB" presStyleLbl="node1" presStyleIdx="7" presStyleCnt="8"/>
      <dgm:spPr/>
    </dgm:pt>
    <dgm:pt modelId="{72C77778-E965-453B-846D-D29226467F88}" type="pres">
      <dgm:prSet presAssocID="{2C46CB66-BD0B-407D-99A0-86B6041249B1}" presName="spaceB" presStyleCnt="0"/>
      <dgm:spPr/>
    </dgm:pt>
  </dgm:ptLst>
  <dgm:cxnLst>
    <dgm:cxn modelId="{A8625DEC-E3D7-412E-8886-717FDB682FDB}" srcId="{7590AED3-7937-40D0-B36C-7B8A27C5720C}" destId="{2443796C-BB9E-4F8D-B55D-F71267DC4C6F}" srcOrd="0" destOrd="0" parTransId="{61EF4DE6-723A-491C-8FBB-124178342CE3}" sibTransId="{EC5E4CF6-A656-444D-8C8B-A69DB648E3F3}"/>
    <dgm:cxn modelId="{3AE09D4F-AFFA-4C9A-8010-A095203D9957}" type="presOf" srcId="{FB542386-2806-42CB-B259-0386DC284074}" destId="{9098DE86-499F-4658-BEF2-BB54495669CA}" srcOrd="0" destOrd="0" presId="urn:microsoft.com/office/officeart/2005/8/layout/hProcess11"/>
    <dgm:cxn modelId="{09B9B6C1-9B7C-445C-A75A-D8CBC76E4893}" type="presOf" srcId="{83E394DC-2E38-4EB6-8A55-EC1D6BE5AA38}" destId="{2D3E4E0E-30B2-45AA-8374-E0E5EE5465A0}" srcOrd="0" destOrd="0" presId="urn:microsoft.com/office/officeart/2005/8/layout/hProcess11"/>
    <dgm:cxn modelId="{2B6B3AAA-E147-497A-82FE-27C2D2434158}" type="presOf" srcId="{2C46CB66-BD0B-407D-99A0-86B6041249B1}" destId="{8BF9E935-0617-4F21-B310-2D1BBFA13CAF}" srcOrd="0" destOrd="0" presId="urn:microsoft.com/office/officeart/2005/8/layout/hProcess11"/>
    <dgm:cxn modelId="{0139F2F2-CF7C-4229-89A5-2B169B892907}" srcId="{7590AED3-7937-40D0-B36C-7B8A27C5720C}" destId="{83E394DC-2E38-4EB6-8A55-EC1D6BE5AA38}" srcOrd="6" destOrd="0" parTransId="{1CF3323D-DF8A-492E-A0AF-1211AE087F1E}" sibTransId="{B9BFD510-8C7A-4DE6-AE93-3544F891E494}"/>
    <dgm:cxn modelId="{4D6CC13F-83E6-492B-B677-25771A2EE2DA}" srcId="{7590AED3-7937-40D0-B36C-7B8A27C5720C}" destId="{00F1B54E-6999-4E74-B634-85A8B2474C1D}" srcOrd="5" destOrd="0" parTransId="{5D3A6053-97D9-49FC-B74B-229120C3F415}" sibTransId="{FB35BB5C-4E2A-450E-AE24-0377BFE06A0F}"/>
    <dgm:cxn modelId="{F0A03B3C-D6A7-4CD6-9816-DF9067E9FD57}" srcId="{7590AED3-7937-40D0-B36C-7B8A27C5720C}" destId="{2C46CB66-BD0B-407D-99A0-86B6041249B1}" srcOrd="7" destOrd="0" parTransId="{79EAF0B7-B2FC-4FEC-A00A-776F4B9AD95F}" sibTransId="{DE4B4094-4638-41AE-AC36-E00DFBC19B74}"/>
    <dgm:cxn modelId="{3244C6CB-5BC0-40A4-B776-D568986D78BD}" type="presOf" srcId="{7590AED3-7937-40D0-B36C-7B8A27C5720C}" destId="{3F09EC58-0CD1-46DB-9E71-89FDBA9032ED}" srcOrd="0" destOrd="0" presId="urn:microsoft.com/office/officeart/2005/8/layout/hProcess11"/>
    <dgm:cxn modelId="{3F568A3E-1EC3-4117-A1E2-852086CD1A9A}" srcId="{7590AED3-7937-40D0-B36C-7B8A27C5720C}" destId="{B92F79A3-D62F-4395-9AD5-749FC34E8A17}" srcOrd="4" destOrd="0" parTransId="{A122883A-F742-4869-AFB7-B648E6371003}" sibTransId="{FC13BC7E-FDF0-44DC-9D09-766CAA94D438}"/>
    <dgm:cxn modelId="{14239C19-3449-47B0-9B6A-699C43D42D18}" type="presOf" srcId="{00F1B54E-6999-4E74-B634-85A8B2474C1D}" destId="{740F60C4-E411-4D56-B3F7-BE3F55F4A222}" srcOrd="0" destOrd="0" presId="urn:microsoft.com/office/officeart/2005/8/layout/hProcess11"/>
    <dgm:cxn modelId="{AA65F3EE-482E-4781-8968-9B76688ABAC3}" type="presOf" srcId="{200A1AD5-62D5-42BB-B7BB-F3CD1A93D26D}" destId="{791696C3-AB35-4E9F-AED8-312466F2C800}" srcOrd="0" destOrd="0" presId="urn:microsoft.com/office/officeart/2005/8/layout/hProcess11"/>
    <dgm:cxn modelId="{8577CD3B-7D93-45A5-A54D-123D12E369CE}" srcId="{7590AED3-7937-40D0-B36C-7B8A27C5720C}" destId="{FB542386-2806-42CB-B259-0386DC284074}" srcOrd="2" destOrd="0" parTransId="{1D539FB6-011B-4AE0-B2B3-7585062E821D}" sibTransId="{224274E6-08EB-4C86-B96D-87A0E39F41FD}"/>
    <dgm:cxn modelId="{03B28435-7DA9-46D3-A8AD-119788C8BE7B}" type="presOf" srcId="{B92F79A3-D62F-4395-9AD5-749FC34E8A17}" destId="{EB36A194-BC9D-459A-A33A-AA9DA637956B}" srcOrd="0" destOrd="0" presId="urn:microsoft.com/office/officeart/2005/8/layout/hProcess11"/>
    <dgm:cxn modelId="{A2DB9B57-680B-4049-9077-DBF57390DA3A}" srcId="{7590AED3-7937-40D0-B36C-7B8A27C5720C}" destId="{200A1AD5-62D5-42BB-B7BB-F3CD1A93D26D}" srcOrd="3" destOrd="0" parTransId="{2A06393B-5D23-4024-A0AC-5CFFFDEE0374}" sibTransId="{13D2830A-3C7F-42DC-9F3D-1BD3D2A97C64}"/>
    <dgm:cxn modelId="{2024207F-5AF4-41C5-9490-252A2124DE5B}" srcId="{7590AED3-7937-40D0-B36C-7B8A27C5720C}" destId="{5E0F5B70-4D48-4AA8-982D-29237530CDCD}" srcOrd="1" destOrd="0" parTransId="{F3AF9FEE-17A5-4286-B7E6-1AD8A486094B}" sibTransId="{CC9C4A16-6806-4728-8834-AE7C823ABDCF}"/>
    <dgm:cxn modelId="{C8BBD692-6C96-46FE-838D-37FA6B47163B}" type="presOf" srcId="{5E0F5B70-4D48-4AA8-982D-29237530CDCD}" destId="{DECEE9BB-7497-428E-97A2-F4BD05BF0D49}" srcOrd="0" destOrd="0" presId="urn:microsoft.com/office/officeart/2005/8/layout/hProcess11"/>
    <dgm:cxn modelId="{D49112C4-E1B7-454C-AFFF-1588FFF041BD}" type="presOf" srcId="{2443796C-BB9E-4F8D-B55D-F71267DC4C6F}" destId="{4994F29B-74BC-41B4-A484-C48F68DABC9F}" srcOrd="0" destOrd="0" presId="urn:microsoft.com/office/officeart/2005/8/layout/hProcess11"/>
    <dgm:cxn modelId="{DF5BC279-9AC5-4DB2-BED5-3B13F14E5E94}" type="presParOf" srcId="{3F09EC58-0CD1-46DB-9E71-89FDBA9032ED}" destId="{7E645DAE-2DEE-4423-9C3B-153A0219BC39}" srcOrd="0" destOrd="0" presId="urn:microsoft.com/office/officeart/2005/8/layout/hProcess11"/>
    <dgm:cxn modelId="{89C5E5F7-BA40-440A-8A58-26F6C71BA585}" type="presParOf" srcId="{3F09EC58-0CD1-46DB-9E71-89FDBA9032ED}" destId="{A5B5E2B6-CA41-4C7A-8E50-56B4AD98C5B5}" srcOrd="1" destOrd="0" presId="urn:microsoft.com/office/officeart/2005/8/layout/hProcess11"/>
    <dgm:cxn modelId="{E86B5008-2BBA-4860-BB1C-DBC1555DEEE2}" type="presParOf" srcId="{A5B5E2B6-CA41-4C7A-8E50-56B4AD98C5B5}" destId="{3798FCDE-ED2E-46E9-9E04-7D398F705605}" srcOrd="0" destOrd="0" presId="urn:microsoft.com/office/officeart/2005/8/layout/hProcess11"/>
    <dgm:cxn modelId="{E010E94A-BE32-467B-8078-BA216E5B38CF}" type="presParOf" srcId="{3798FCDE-ED2E-46E9-9E04-7D398F705605}" destId="{4994F29B-74BC-41B4-A484-C48F68DABC9F}" srcOrd="0" destOrd="0" presId="urn:microsoft.com/office/officeart/2005/8/layout/hProcess11"/>
    <dgm:cxn modelId="{C608FB9F-4967-42BF-AFDA-9AC89191F847}" type="presParOf" srcId="{3798FCDE-ED2E-46E9-9E04-7D398F705605}" destId="{D3DA2B6C-E465-4893-8AB8-4AF327E10878}" srcOrd="1" destOrd="0" presId="urn:microsoft.com/office/officeart/2005/8/layout/hProcess11"/>
    <dgm:cxn modelId="{891E016B-4423-4FE4-A996-5AB85A27AD87}" type="presParOf" srcId="{3798FCDE-ED2E-46E9-9E04-7D398F705605}" destId="{D8E9ADF6-6277-4B47-97D8-2344F96E17DE}" srcOrd="2" destOrd="0" presId="urn:microsoft.com/office/officeart/2005/8/layout/hProcess11"/>
    <dgm:cxn modelId="{8BD987F6-F9C6-41C6-A257-CE7BBAB9A605}" type="presParOf" srcId="{A5B5E2B6-CA41-4C7A-8E50-56B4AD98C5B5}" destId="{BCC7F76B-C1C0-4651-94A1-FA654BD648F7}" srcOrd="1" destOrd="0" presId="urn:microsoft.com/office/officeart/2005/8/layout/hProcess11"/>
    <dgm:cxn modelId="{A6643A93-94A5-4561-9CC7-E6D18DC9B783}" type="presParOf" srcId="{A5B5E2B6-CA41-4C7A-8E50-56B4AD98C5B5}" destId="{01E2E587-22CC-405A-9C97-B582305F0E22}" srcOrd="2" destOrd="0" presId="urn:microsoft.com/office/officeart/2005/8/layout/hProcess11"/>
    <dgm:cxn modelId="{F785B1A5-BE46-46F8-81F2-AA30B5CF8091}" type="presParOf" srcId="{01E2E587-22CC-405A-9C97-B582305F0E22}" destId="{DECEE9BB-7497-428E-97A2-F4BD05BF0D49}" srcOrd="0" destOrd="0" presId="urn:microsoft.com/office/officeart/2005/8/layout/hProcess11"/>
    <dgm:cxn modelId="{771DEED3-B62B-4932-8489-F9F9E516D480}" type="presParOf" srcId="{01E2E587-22CC-405A-9C97-B582305F0E22}" destId="{EB935888-8B2A-4033-8EF7-DC70F5A37CD2}" srcOrd="1" destOrd="0" presId="urn:microsoft.com/office/officeart/2005/8/layout/hProcess11"/>
    <dgm:cxn modelId="{6364DC57-DED0-44BA-BE7E-C9F866874C9F}" type="presParOf" srcId="{01E2E587-22CC-405A-9C97-B582305F0E22}" destId="{09B5B77A-2268-479C-8F59-4807068E726B}" srcOrd="2" destOrd="0" presId="urn:microsoft.com/office/officeart/2005/8/layout/hProcess11"/>
    <dgm:cxn modelId="{6E3B737B-6B1D-4321-B63F-FEEC924E17A4}" type="presParOf" srcId="{A5B5E2B6-CA41-4C7A-8E50-56B4AD98C5B5}" destId="{57EB408A-E236-48BF-BD2A-C7FEE3C68A5E}" srcOrd="3" destOrd="0" presId="urn:microsoft.com/office/officeart/2005/8/layout/hProcess11"/>
    <dgm:cxn modelId="{4920FA22-FF18-4297-8B58-86C1179EFA15}" type="presParOf" srcId="{A5B5E2B6-CA41-4C7A-8E50-56B4AD98C5B5}" destId="{67B6DEC4-AD85-4682-8462-E1D8103C6F21}" srcOrd="4" destOrd="0" presId="urn:microsoft.com/office/officeart/2005/8/layout/hProcess11"/>
    <dgm:cxn modelId="{5C45351A-C4EB-43FC-9F0F-76FC798DCFFB}" type="presParOf" srcId="{67B6DEC4-AD85-4682-8462-E1D8103C6F21}" destId="{9098DE86-499F-4658-BEF2-BB54495669CA}" srcOrd="0" destOrd="0" presId="urn:microsoft.com/office/officeart/2005/8/layout/hProcess11"/>
    <dgm:cxn modelId="{1E5658CA-4CFD-4052-84BE-4E8CB7748E78}" type="presParOf" srcId="{67B6DEC4-AD85-4682-8462-E1D8103C6F21}" destId="{8FB3187F-09A6-4FE4-95F0-F8EF7D81B397}" srcOrd="1" destOrd="0" presId="urn:microsoft.com/office/officeart/2005/8/layout/hProcess11"/>
    <dgm:cxn modelId="{3C5FD0D5-00F8-42FD-AB34-FC4069F336D7}" type="presParOf" srcId="{67B6DEC4-AD85-4682-8462-E1D8103C6F21}" destId="{A053CCE0-FA71-496F-A5B9-A00996AB15C7}" srcOrd="2" destOrd="0" presId="urn:microsoft.com/office/officeart/2005/8/layout/hProcess11"/>
    <dgm:cxn modelId="{CF6EF632-5961-4DDC-9987-37A0564346D6}" type="presParOf" srcId="{A5B5E2B6-CA41-4C7A-8E50-56B4AD98C5B5}" destId="{1876144D-865A-471E-976B-1CA92374D384}" srcOrd="5" destOrd="0" presId="urn:microsoft.com/office/officeart/2005/8/layout/hProcess11"/>
    <dgm:cxn modelId="{33BEA6BB-0439-4DAE-86CC-C263932D88F6}" type="presParOf" srcId="{A5B5E2B6-CA41-4C7A-8E50-56B4AD98C5B5}" destId="{D5CB9CCF-9D77-45A4-B48D-CA830F1B6EED}" srcOrd="6" destOrd="0" presId="urn:microsoft.com/office/officeart/2005/8/layout/hProcess11"/>
    <dgm:cxn modelId="{9E97B446-F3E7-4A78-87CE-01256C2F9022}" type="presParOf" srcId="{D5CB9CCF-9D77-45A4-B48D-CA830F1B6EED}" destId="{791696C3-AB35-4E9F-AED8-312466F2C800}" srcOrd="0" destOrd="0" presId="urn:microsoft.com/office/officeart/2005/8/layout/hProcess11"/>
    <dgm:cxn modelId="{9D8896FB-760A-43DE-AC02-ADAC1C749893}" type="presParOf" srcId="{D5CB9CCF-9D77-45A4-B48D-CA830F1B6EED}" destId="{D2E56321-50DA-42E4-AA57-D7A02F02188C}" srcOrd="1" destOrd="0" presId="urn:microsoft.com/office/officeart/2005/8/layout/hProcess11"/>
    <dgm:cxn modelId="{BDAB80E3-0682-41A0-A291-B6AF91021910}" type="presParOf" srcId="{D5CB9CCF-9D77-45A4-B48D-CA830F1B6EED}" destId="{949B395B-5812-4216-B986-8C1E1B1EC73A}" srcOrd="2" destOrd="0" presId="urn:microsoft.com/office/officeart/2005/8/layout/hProcess11"/>
    <dgm:cxn modelId="{2B3A2872-F5C0-4AEF-A6FA-F79686AA66CE}" type="presParOf" srcId="{A5B5E2B6-CA41-4C7A-8E50-56B4AD98C5B5}" destId="{E76A542D-A49D-4331-8185-3FD1A439CFC2}" srcOrd="7" destOrd="0" presId="urn:microsoft.com/office/officeart/2005/8/layout/hProcess11"/>
    <dgm:cxn modelId="{44006EAD-7766-45A8-9F12-C84852B8E733}" type="presParOf" srcId="{A5B5E2B6-CA41-4C7A-8E50-56B4AD98C5B5}" destId="{F7A356B1-25BE-4DFA-A520-6BD6D28D3293}" srcOrd="8" destOrd="0" presId="urn:microsoft.com/office/officeart/2005/8/layout/hProcess11"/>
    <dgm:cxn modelId="{A471F5F0-D624-4383-8A32-98DAFD6159CF}" type="presParOf" srcId="{F7A356B1-25BE-4DFA-A520-6BD6D28D3293}" destId="{EB36A194-BC9D-459A-A33A-AA9DA637956B}" srcOrd="0" destOrd="0" presId="urn:microsoft.com/office/officeart/2005/8/layout/hProcess11"/>
    <dgm:cxn modelId="{67AF4886-4D35-4A07-9690-15E9615A64A3}" type="presParOf" srcId="{F7A356B1-25BE-4DFA-A520-6BD6D28D3293}" destId="{C254B190-B318-43BF-B9DC-6EA55C0BCB46}" srcOrd="1" destOrd="0" presId="urn:microsoft.com/office/officeart/2005/8/layout/hProcess11"/>
    <dgm:cxn modelId="{96DB0BE2-0796-4613-B9FA-352FD3333E51}" type="presParOf" srcId="{F7A356B1-25BE-4DFA-A520-6BD6D28D3293}" destId="{73554894-DCE1-4C59-9C74-E495559BC031}" srcOrd="2" destOrd="0" presId="urn:microsoft.com/office/officeart/2005/8/layout/hProcess11"/>
    <dgm:cxn modelId="{F943D88C-E57A-4B7A-9ECC-FB964609EB8B}" type="presParOf" srcId="{A5B5E2B6-CA41-4C7A-8E50-56B4AD98C5B5}" destId="{6E979151-C6D3-423E-8D74-2FD6D1086580}" srcOrd="9" destOrd="0" presId="urn:microsoft.com/office/officeart/2005/8/layout/hProcess11"/>
    <dgm:cxn modelId="{515D4B82-1383-44A4-8056-54591E085594}" type="presParOf" srcId="{A5B5E2B6-CA41-4C7A-8E50-56B4AD98C5B5}" destId="{6AD4067B-1456-470F-B7D3-CDC4271B92ED}" srcOrd="10" destOrd="0" presId="urn:microsoft.com/office/officeart/2005/8/layout/hProcess11"/>
    <dgm:cxn modelId="{20C057BD-9287-4321-B134-5714C4FB79AA}" type="presParOf" srcId="{6AD4067B-1456-470F-B7D3-CDC4271B92ED}" destId="{740F60C4-E411-4D56-B3F7-BE3F55F4A222}" srcOrd="0" destOrd="0" presId="urn:microsoft.com/office/officeart/2005/8/layout/hProcess11"/>
    <dgm:cxn modelId="{299E2C43-5F39-48FF-8F9F-543E54383988}" type="presParOf" srcId="{6AD4067B-1456-470F-B7D3-CDC4271B92ED}" destId="{041EB169-A2E1-460E-A039-6BD1FDF0C974}" srcOrd="1" destOrd="0" presId="urn:microsoft.com/office/officeart/2005/8/layout/hProcess11"/>
    <dgm:cxn modelId="{00257C8E-4DFF-489B-BA11-F0026ECBC0FA}" type="presParOf" srcId="{6AD4067B-1456-470F-B7D3-CDC4271B92ED}" destId="{206E062F-3C95-42C1-94FD-737B4592A4B9}" srcOrd="2" destOrd="0" presId="urn:microsoft.com/office/officeart/2005/8/layout/hProcess11"/>
    <dgm:cxn modelId="{F96A5AFD-CFB9-4220-9DBD-C4A848728AED}" type="presParOf" srcId="{A5B5E2B6-CA41-4C7A-8E50-56B4AD98C5B5}" destId="{6D95FE9E-7408-4434-8D09-2BB0A3824BD0}" srcOrd="11" destOrd="0" presId="urn:microsoft.com/office/officeart/2005/8/layout/hProcess11"/>
    <dgm:cxn modelId="{9269D411-DE24-4774-B7FF-78B0D4C6DF1A}" type="presParOf" srcId="{A5B5E2B6-CA41-4C7A-8E50-56B4AD98C5B5}" destId="{F5F6AF14-1D37-486C-8136-A39459490767}" srcOrd="12" destOrd="0" presId="urn:microsoft.com/office/officeart/2005/8/layout/hProcess11"/>
    <dgm:cxn modelId="{2EC82EA5-B2C8-4700-82C0-9E9C3FC7C23D}" type="presParOf" srcId="{F5F6AF14-1D37-486C-8136-A39459490767}" destId="{2D3E4E0E-30B2-45AA-8374-E0E5EE5465A0}" srcOrd="0" destOrd="0" presId="urn:microsoft.com/office/officeart/2005/8/layout/hProcess11"/>
    <dgm:cxn modelId="{E06F9362-1749-45D7-81AB-C8C6DA28C176}" type="presParOf" srcId="{F5F6AF14-1D37-486C-8136-A39459490767}" destId="{6A031C5C-1E19-4688-BE22-ACFC3C07119A}" srcOrd="1" destOrd="0" presId="urn:microsoft.com/office/officeart/2005/8/layout/hProcess11"/>
    <dgm:cxn modelId="{D494D55B-203E-468C-9676-4903B535EFFF}" type="presParOf" srcId="{F5F6AF14-1D37-486C-8136-A39459490767}" destId="{8E814B58-75E1-4423-AD16-9FDEC55FBD74}" srcOrd="2" destOrd="0" presId="urn:microsoft.com/office/officeart/2005/8/layout/hProcess11"/>
    <dgm:cxn modelId="{61DFE1E6-4603-4604-B850-E4449BA6B46F}" type="presParOf" srcId="{A5B5E2B6-CA41-4C7A-8E50-56B4AD98C5B5}" destId="{78E882CB-115D-4292-907B-CAF8DB039FE6}" srcOrd="13" destOrd="0" presId="urn:microsoft.com/office/officeart/2005/8/layout/hProcess11"/>
    <dgm:cxn modelId="{84B9F254-8120-4C3E-8634-56F6F48C8B0B}" type="presParOf" srcId="{A5B5E2B6-CA41-4C7A-8E50-56B4AD98C5B5}" destId="{13DFE9AA-1884-4F20-9C34-360732A7266E}" srcOrd="14" destOrd="0" presId="urn:microsoft.com/office/officeart/2005/8/layout/hProcess11"/>
    <dgm:cxn modelId="{2824B349-4A1D-496C-9B9A-F9836D98BAD2}" type="presParOf" srcId="{13DFE9AA-1884-4F20-9C34-360732A7266E}" destId="{8BF9E935-0617-4F21-B310-2D1BBFA13CAF}" srcOrd="0" destOrd="0" presId="urn:microsoft.com/office/officeart/2005/8/layout/hProcess11"/>
    <dgm:cxn modelId="{F4C8B23B-92B8-46B9-8A09-F399ECE32B9C}" type="presParOf" srcId="{13DFE9AA-1884-4F20-9C34-360732A7266E}" destId="{98CDF9C2-E53C-4A1A-BD02-1921D8FB8159}" srcOrd="1" destOrd="0" presId="urn:microsoft.com/office/officeart/2005/8/layout/hProcess11"/>
    <dgm:cxn modelId="{57002B16-8774-4F1C-8419-7EB164A96328}" type="presParOf" srcId="{13DFE9AA-1884-4F20-9C34-360732A7266E}" destId="{72C77778-E965-453B-846D-D29226467F8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2FE3FA-F4B4-43DC-A640-971E231981F0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AF996E2-2E5C-4E3E-9284-F5C7A6A18CA4}">
      <dgm:prSet phldrT="[Text]" custT="1"/>
      <dgm:spPr/>
      <dgm:t>
        <a:bodyPr/>
        <a:lstStyle/>
        <a:p>
          <a:r>
            <a:rPr lang="en-IN" sz="1400" b="1" dirty="0" smtClean="0"/>
            <a:t>Legal Framework</a:t>
          </a:r>
          <a:endParaRPr lang="en-US" sz="1400" dirty="0"/>
        </a:p>
      </dgm:t>
    </dgm:pt>
    <dgm:pt modelId="{47819213-980D-41DD-A2A5-B655E4EEAD6F}" type="parTrans" cxnId="{812C53F4-6979-4578-B75C-C67DE86173C3}">
      <dgm:prSet/>
      <dgm:spPr/>
      <dgm:t>
        <a:bodyPr/>
        <a:lstStyle/>
        <a:p>
          <a:endParaRPr lang="en-US" sz="1400"/>
        </a:p>
      </dgm:t>
    </dgm:pt>
    <dgm:pt modelId="{8A55CE2C-1F50-4A35-B585-637FA85CFB55}" type="sibTrans" cxnId="{812C53F4-6979-4578-B75C-C67DE86173C3}">
      <dgm:prSet/>
      <dgm:spPr/>
      <dgm:t>
        <a:bodyPr/>
        <a:lstStyle/>
        <a:p>
          <a:endParaRPr lang="en-US" sz="1400"/>
        </a:p>
      </dgm:t>
    </dgm:pt>
    <dgm:pt modelId="{FBB65C39-73DC-4827-AA7C-BA58B9EA22A3}">
      <dgm:prSet phldrT="[Text]" custT="1"/>
      <dgm:spPr/>
      <dgm:t>
        <a:bodyPr/>
        <a:lstStyle/>
        <a:p>
          <a:r>
            <a:rPr lang="en-IN" sz="1400" dirty="0" smtClean="0"/>
            <a:t>IT Act, 2000</a:t>
          </a:r>
          <a:endParaRPr lang="en-US" sz="1400" dirty="0"/>
        </a:p>
      </dgm:t>
    </dgm:pt>
    <dgm:pt modelId="{34FC31BA-20E7-4901-A5F9-05C5242954F7}" type="parTrans" cxnId="{ADA5797C-04D7-43E8-9FA2-5C0472E84B0E}">
      <dgm:prSet/>
      <dgm:spPr/>
      <dgm:t>
        <a:bodyPr/>
        <a:lstStyle/>
        <a:p>
          <a:endParaRPr lang="en-US" sz="1400"/>
        </a:p>
      </dgm:t>
    </dgm:pt>
    <dgm:pt modelId="{2B58EAE0-1E40-4DC4-9C04-D43B645A6604}" type="sibTrans" cxnId="{ADA5797C-04D7-43E8-9FA2-5C0472E84B0E}">
      <dgm:prSet/>
      <dgm:spPr/>
      <dgm:t>
        <a:bodyPr/>
        <a:lstStyle/>
        <a:p>
          <a:endParaRPr lang="en-US" sz="1400"/>
        </a:p>
      </dgm:t>
    </dgm:pt>
    <dgm:pt modelId="{EF4B7F2A-7530-4624-92F4-0B7D57086191}">
      <dgm:prSet phldrT="[Text]" custT="1"/>
      <dgm:spPr/>
      <dgm:t>
        <a:bodyPr/>
        <a:lstStyle/>
        <a:p>
          <a:r>
            <a:rPr lang="en-IN" sz="1300" b="1" dirty="0" smtClean="0"/>
            <a:t>National/ Program Level Framework</a:t>
          </a:r>
          <a:endParaRPr lang="en-US" sz="1300" dirty="0"/>
        </a:p>
      </dgm:t>
    </dgm:pt>
    <dgm:pt modelId="{B2C06D22-405E-45E8-8ECC-84F8486826D7}" type="parTrans" cxnId="{A10E7141-5D40-47CD-9EEA-A8C10DAF4399}">
      <dgm:prSet/>
      <dgm:spPr/>
      <dgm:t>
        <a:bodyPr/>
        <a:lstStyle/>
        <a:p>
          <a:endParaRPr lang="en-US" sz="1400"/>
        </a:p>
      </dgm:t>
    </dgm:pt>
    <dgm:pt modelId="{B422A945-6E27-4280-9453-6EC6C6B6DA1C}" type="sibTrans" cxnId="{A10E7141-5D40-47CD-9EEA-A8C10DAF4399}">
      <dgm:prSet/>
      <dgm:spPr/>
      <dgm:t>
        <a:bodyPr/>
        <a:lstStyle/>
        <a:p>
          <a:endParaRPr lang="en-US" sz="1400"/>
        </a:p>
      </dgm:t>
    </dgm:pt>
    <dgm:pt modelId="{9B4DB277-C95F-4FDB-8E85-59023EE247CC}">
      <dgm:prSet phldrT="[Text]" custT="1"/>
      <dgm:spPr/>
      <dgm:t>
        <a:bodyPr/>
        <a:lstStyle/>
        <a:p>
          <a:r>
            <a:rPr lang="en-IN" sz="1400" dirty="0" smtClean="0"/>
            <a:t>National e-Governance Plan (2006)</a:t>
          </a:r>
          <a:endParaRPr lang="en-US" sz="1400" dirty="0"/>
        </a:p>
      </dgm:t>
    </dgm:pt>
    <dgm:pt modelId="{44015B1D-134F-4FD0-9AA1-880F36DDC447}" type="parTrans" cxnId="{EB8BBFB2-0EEB-4636-94AA-DD5234ECE856}">
      <dgm:prSet/>
      <dgm:spPr/>
      <dgm:t>
        <a:bodyPr/>
        <a:lstStyle/>
        <a:p>
          <a:endParaRPr lang="en-US" sz="1400"/>
        </a:p>
      </dgm:t>
    </dgm:pt>
    <dgm:pt modelId="{4D4DA0FA-C611-485A-A38E-52BE5345F6C1}" type="sibTrans" cxnId="{EB8BBFB2-0EEB-4636-94AA-DD5234ECE856}">
      <dgm:prSet/>
      <dgm:spPr/>
      <dgm:t>
        <a:bodyPr/>
        <a:lstStyle/>
        <a:p>
          <a:endParaRPr lang="en-US" sz="1400"/>
        </a:p>
      </dgm:t>
    </dgm:pt>
    <dgm:pt modelId="{809C62BD-A4C1-4BA7-B49F-772597777135}">
      <dgm:prSet phldrT="[Text]" custT="1"/>
      <dgm:spPr/>
      <dgm:t>
        <a:bodyPr/>
        <a:lstStyle/>
        <a:p>
          <a:r>
            <a:rPr lang="en-IN" sz="1300" b="1" dirty="0" smtClean="0"/>
            <a:t>Domain Level  Policies </a:t>
          </a:r>
          <a:endParaRPr lang="en-US" sz="1300" dirty="0"/>
        </a:p>
      </dgm:t>
    </dgm:pt>
    <dgm:pt modelId="{2579A1BB-ECF1-4C5C-A99B-CC3E59B115EF}" type="parTrans" cxnId="{3C648483-18C6-4E36-83AE-F550262B6984}">
      <dgm:prSet/>
      <dgm:spPr/>
      <dgm:t>
        <a:bodyPr/>
        <a:lstStyle/>
        <a:p>
          <a:endParaRPr lang="en-US" sz="1400"/>
        </a:p>
      </dgm:t>
    </dgm:pt>
    <dgm:pt modelId="{55F9EE82-05B7-424C-ADCF-3AA62955CF55}" type="sibTrans" cxnId="{3C648483-18C6-4E36-83AE-F550262B6984}">
      <dgm:prSet/>
      <dgm:spPr/>
      <dgm:t>
        <a:bodyPr/>
        <a:lstStyle/>
        <a:p>
          <a:endParaRPr lang="en-US" sz="1400"/>
        </a:p>
      </dgm:t>
    </dgm:pt>
    <dgm:pt modelId="{31E06B5A-0A18-43D7-831B-18E9F90C5AAF}">
      <dgm:prSet custT="1"/>
      <dgm:spPr/>
      <dgm:t>
        <a:bodyPr/>
        <a:lstStyle/>
        <a:p>
          <a:r>
            <a:rPr lang="en-IN" sz="1400" smtClean="0"/>
            <a:t>ESD Rules</a:t>
          </a:r>
          <a:endParaRPr lang="en-IN" sz="1400" dirty="0"/>
        </a:p>
      </dgm:t>
    </dgm:pt>
    <dgm:pt modelId="{D1318A60-36BA-4119-82AB-24BC5DE057D6}" type="parTrans" cxnId="{ABE198A8-9476-422F-9EAE-15CC455EDAEE}">
      <dgm:prSet/>
      <dgm:spPr/>
      <dgm:t>
        <a:bodyPr/>
        <a:lstStyle/>
        <a:p>
          <a:endParaRPr lang="en-US" sz="1400"/>
        </a:p>
      </dgm:t>
    </dgm:pt>
    <dgm:pt modelId="{E2C1E42E-11CF-4682-B0AA-380625359659}" type="sibTrans" cxnId="{ABE198A8-9476-422F-9EAE-15CC455EDAEE}">
      <dgm:prSet/>
      <dgm:spPr/>
      <dgm:t>
        <a:bodyPr/>
        <a:lstStyle/>
        <a:p>
          <a:endParaRPr lang="en-US" sz="1400"/>
        </a:p>
      </dgm:t>
    </dgm:pt>
    <dgm:pt modelId="{94C5D9F8-50E1-45A4-A644-DB0F57572255}">
      <dgm:prSet custT="1"/>
      <dgm:spPr/>
      <dgm:t>
        <a:bodyPr/>
        <a:lstStyle/>
        <a:p>
          <a:r>
            <a:rPr lang="en-IN" sz="1400" smtClean="0"/>
            <a:t>EDS Bill (Proposed)</a:t>
          </a:r>
          <a:endParaRPr lang="en-IN" sz="1400" dirty="0"/>
        </a:p>
      </dgm:t>
    </dgm:pt>
    <dgm:pt modelId="{F1330DFB-03A5-48DB-A845-92ACB00CAB3A}" type="parTrans" cxnId="{D3373D38-77FE-4638-A513-22A545298145}">
      <dgm:prSet/>
      <dgm:spPr/>
      <dgm:t>
        <a:bodyPr/>
        <a:lstStyle/>
        <a:p>
          <a:endParaRPr lang="en-US" sz="1400"/>
        </a:p>
      </dgm:t>
    </dgm:pt>
    <dgm:pt modelId="{8C17DE44-BE00-426B-9A5A-B8980BE4C945}" type="sibTrans" cxnId="{D3373D38-77FE-4638-A513-22A545298145}">
      <dgm:prSet/>
      <dgm:spPr/>
      <dgm:t>
        <a:bodyPr/>
        <a:lstStyle/>
        <a:p>
          <a:endParaRPr lang="en-US" sz="1400"/>
        </a:p>
      </dgm:t>
    </dgm:pt>
    <dgm:pt modelId="{039D0617-17E1-49F8-A09D-ACF94DBA8335}">
      <dgm:prSet custT="1"/>
      <dgm:spPr/>
      <dgm:t>
        <a:bodyPr/>
        <a:lstStyle/>
        <a:p>
          <a:r>
            <a:rPr lang="en-IN" sz="1400" smtClean="0"/>
            <a:t>31 Mission Mode Projects (MMPs)</a:t>
          </a:r>
          <a:endParaRPr lang="en-IN" sz="1400" dirty="0"/>
        </a:p>
      </dgm:t>
    </dgm:pt>
    <dgm:pt modelId="{B999644D-4243-4D9A-BEF3-17B8B926240C}" type="parTrans" cxnId="{D573F6B5-A444-4EC0-B1C1-8CCA7740C753}">
      <dgm:prSet/>
      <dgm:spPr/>
      <dgm:t>
        <a:bodyPr/>
        <a:lstStyle/>
        <a:p>
          <a:endParaRPr lang="en-US" sz="1400"/>
        </a:p>
      </dgm:t>
    </dgm:pt>
    <dgm:pt modelId="{7742EDD5-2E45-4A2A-B424-86FD0CED9455}" type="sibTrans" cxnId="{D573F6B5-A444-4EC0-B1C1-8CCA7740C753}">
      <dgm:prSet/>
      <dgm:spPr/>
      <dgm:t>
        <a:bodyPr/>
        <a:lstStyle/>
        <a:p>
          <a:endParaRPr lang="en-US" sz="1400"/>
        </a:p>
      </dgm:t>
    </dgm:pt>
    <dgm:pt modelId="{1E856854-E05D-4A2B-9305-761F25409E4A}">
      <dgm:prSet custT="1"/>
      <dgm:spPr/>
      <dgm:t>
        <a:bodyPr/>
        <a:lstStyle/>
        <a:p>
          <a:r>
            <a:rPr lang="en-IN" sz="1400" dirty="0" smtClean="0"/>
            <a:t>National Policy on IT (2012)</a:t>
          </a:r>
          <a:endParaRPr lang="en-IN" sz="1400" dirty="0"/>
        </a:p>
      </dgm:t>
    </dgm:pt>
    <dgm:pt modelId="{25C9F7A8-9A63-4606-AB4F-B86D15E4C518}" type="parTrans" cxnId="{F5826F69-CF02-4119-B007-550D631317DC}">
      <dgm:prSet/>
      <dgm:spPr/>
      <dgm:t>
        <a:bodyPr/>
        <a:lstStyle/>
        <a:p>
          <a:endParaRPr lang="en-US" sz="1400"/>
        </a:p>
      </dgm:t>
    </dgm:pt>
    <dgm:pt modelId="{02099D37-8378-45A0-B0FA-BDF2FFE45E4D}" type="sibTrans" cxnId="{F5826F69-CF02-4119-B007-550D631317DC}">
      <dgm:prSet/>
      <dgm:spPr/>
      <dgm:t>
        <a:bodyPr/>
        <a:lstStyle/>
        <a:p>
          <a:endParaRPr lang="en-US" sz="1400"/>
        </a:p>
      </dgm:t>
    </dgm:pt>
    <dgm:pt modelId="{C93B9360-5F7D-40CD-A41D-9DD53F959CC6}">
      <dgm:prSet custT="1"/>
      <dgm:spPr/>
      <dgm:t>
        <a:bodyPr/>
        <a:lstStyle/>
        <a:p>
          <a:r>
            <a:rPr lang="en-IN" sz="1400" dirty="0" smtClean="0"/>
            <a:t>NeGP 2.0 (proposed)</a:t>
          </a:r>
          <a:endParaRPr lang="en-IN" sz="1400" dirty="0"/>
        </a:p>
      </dgm:t>
    </dgm:pt>
    <dgm:pt modelId="{5E0B2879-B89E-4EC6-9751-370148A42F84}" type="parTrans" cxnId="{4E52F104-08AD-4546-9F90-34F48FEDD5D2}">
      <dgm:prSet/>
      <dgm:spPr/>
      <dgm:t>
        <a:bodyPr/>
        <a:lstStyle/>
        <a:p>
          <a:endParaRPr lang="en-US" sz="1400"/>
        </a:p>
      </dgm:t>
    </dgm:pt>
    <dgm:pt modelId="{4CFC554A-665D-4868-AA01-7113F81214A5}" type="sibTrans" cxnId="{4E52F104-08AD-4546-9F90-34F48FEDD5D2}">
      <dgm:prSet/>
      <dgm:spPr/>
      <dgm:t>
        <a:bodyPr/>
        <a:lstStyle/>
        <a:p>
          <a:endParaRPr lang="en-US" sz="1400"/>
        </a:p>
      </dgm:t>
    </dgm:pt>
    <dgm:pt modelId="{D9BA1C61-8945-43D8-895B-8F1B620049CE}">
      <dgm:prSet phldrT="[Text]" custT="1"/>
      <dgm:spPr/>
      <dgm:t>
        <a:bodyPr/>
        <a:lstStyle/>
        <a:p>
          <a:r>
            <a:rPr lang="en-IN" sz="1400" smtClean="0"/>
            <a:t>Standards for e-Governance</a:t>
          </a:r>
          <a:endParaRPr lang="en-US" sz="1400" dirty="0"/>
        </a:p>
      </dgm:t>
    </dgm:pt>
    <dgm:pt modelId="{24E89832-A8FB-42BE-82B5-D5EEAF911D73}" type="parTrans" cxnId="{43A414C0-E646-40B9-A7FE-4B2A462DFE33}">
      <dgm:prSet/>
      <dgm:spPr/>
      <dgm:t>
        <a:bodyPr/>
        <a:lstStyle/>
        <a:p>
          <a:endParaRPr lang="en-US" sz="1400"/>
        </a:p>
      </dgm:t>
    </dgm:pt>
    <dgm:pt modelId="{9C1BFFF7-D8D5-4107-AE31-EEE37D4E6AB9}" type="sibTrans" cxnId="{43A414C0-E646-40B9-A7FE-4B2A462DFE33}">
      <dgm:prSet/>
      <dgm:spPr/>
      <dgm:t>
        <a:bodyPr/>
        <a:lstStyle/>
        <a:p>
          <a:endParaRPr lang="en-US" sz="1400"/>
        </a:p>
      </dgm:t>
    </dgm:pt>
    <dgm:pt modelId="{820698B0-CB93-442F-AE5B-65B8AC99587A}">
      <dgm:prSet custT="1"/>
      <dgm:spPr/>
      <dgm:t>
        <a:bodyPr/>
        <a:lstStyle/>
        <a:p>
          <a:r>
            <a:rPr lang="en-IN" sz="1400" smtClean="0"/>
            <a:t>Framework for Mobile Governance (2012)</a:t>
          </a:r>
          <a:endParaRPr lang="en-IN" sz="1400" dirty="0"/>
        </a:p>
      </dgm:t>
    </dgm:pt>
    <dgm:pt modelId="{180B5062-D640-4AF6-81AB-5B9445C9B86E}" type="parTrans" cxnId="{4DBE7FED-43C4-4C6A-90C9-761BDCACE72D}">
      <dgm:prSet/>
      <dgm:spPr/>
      <dgm:t>
        <a:bodyPr/>
        <a:lstStyle/>
        <a:p>
          <a:endParaRPr lang="en-US" sz="1400"/>
        </a:p>
      </dgm:t>
    </dgm:pt>
    <dgm:pt modelId="{F2BD1C3E-1F05-49BD-8323-89C81240E46D}" type="sibTrans" cxnId="{4DBE7FED-43C4-4C6A-90C9-761BDCACE72D}">
      <dgm:prSet/>
      <dgm:spPr/>
      <dgm:t>
        <a:bodyPr/>
        <a:lstStyle/>
        <a:p>
          <a:endParaRPr lang="en-US" sz="1400"/>
        </a:p>
      </dgm:t>
    </dgm:pt>
    <dgm:pt modelId="{81CB207D-B2A6-43F3-86D6-ADFC8021D43E}">
      <dgm:prSet custT="1"/>
      <dgm:spPr/>
      <dgm:t>
        <a:bodyPr/>
        <a:lstStyle/>
        <a:p>
          <a:r>
            <a:rPr lang="en-IN" sz="1400" smtClean="0"/>
            <a:t>Framework for Social Media (2012)</a:t>
          </a:r>
          <a:endParaRPr lang="en-IN" sz="1400" dirty="0"/>
        </a:p>
      </dgm:t>
    </dgm:pt>
    <dgm:pt modelId="{3BD5C52C-874D-4339-967A-AB3A9F07712E}" type="parTrans" cxnId="{6F5983BF-2945-4D61-B326-A8BCDCF32E03}">
      <dgm:prSet/>
      <dgm:spPr/>
      <dgm:t>
        <a:bodyPr/>
        <a:lstStyle/>
        <a:p>
          <a:endParaRPr lang="en-US" sz="1400"/>
        </a:p>
      </dgm:t>
    </dgm:pt>
    <dgm:pt modelId="{2AE4DA45-A4A9-4EEE-9DCF-17DDEA0E3D3E}" type="sibTrans" cxnId="{6F5983BF-2945-4D61-B326-A8BCDCF32E03}">
      <dgm:prSet/>
      <dgm:spPr/>
      <dgm:t>
        <a:bodyPr/>
        <a:lstStyle/>
        <a:p>
          <a:endParaRPr lang="en-US" sz="1400"/>
        </a:p>
      </dgm:t>
    </dgm:pt>
    <dgm:pt modelId="{4416EECC-D949-4340-8E0A-F5A432042CA8}">
      <dgm:prSet custT="1"/>
      <dgm:spPr/>
      <dgm:t>
        <a:bodyPr/>
        <a:lstStyle/>
        <a:p>
          <a:r>
            <a:rPr lang="en-IN" sz="1400" dirty="0" smtClean="0"/>
            <a:t>Citizen Engagement Framework (2012)</a:t>
          </a:r>
          <a:endParaRPr lang="en-IN" sz="1400" dirty="0"/>
        </a:p>
      </dgm:t>
    </dgm:pt>
    <dgm:pt modelId="{013D72C8-A351-4E4E-B92F-0D528B305D50}" type="parTrans" cxnId="{7F389286-3809-48E8-B36E-23C73D01490E}">
      <dgm:prSet/>
      <dgm:spPr/>
      <dgm:t>
        <a:bodyPr/>
        <a:lstStyle/>
        <a:p>
          <a:endParaRPr lang="en-US" sz="1400"/>
        </a:p>
      </dgm:t>
    </dgm:pt>
    <dgm:pt modelId="{3B148ECA-67E2-498D-8CD8-4317C1985E0D}" type="sibTrans" cxnId="{7F389286-3809-48E8-B36E-23C73D01490E}">
      <dgm:prSet/>
      <dgm:spPr/>
      <dgm:t>
        <a:bodyPr/>
        <a:lstStyle/>
        <a:p>
          <a:endParaRPr lang="en-US" sz="1400"/>
        </a:p>
      </dgm:t>
    </dgm:pt>
    <dgm:pt modelId="{E3E2F76B-FE11-4699-980C-85471233DE4A}">
      <dgm:prSet custT="1"/>
      <dgm:spPr/>
      <dgm:t>
        <a:bodyPr/>
        <a:lstStyle/>
        <a:p>
          <a:r>
            <a:rPr lang="en-IN" sz="1400" dirty="0" smtClean="0"/>
            <a:t>e-</a:t>
          </a:r>
          <a:r>
            <a:rPr lang="en-IN" sz="1400" dirty="0" err="1" smtClean="0"/>
            <a:t>Pramaan</a:t>
          </a:r>
          <a:r>
            <a:rPr lang="en-IN" sz="1400" dirty="0" smtClean="0"/>
            <a:t>: Framework for e-Authentication (2012)</a:t>
          </a:r>
          <a:endParaRPr lang="en-IN" sz="1400" dirty="0"/>
        </a:p>
      </dgm:t>
    </dgm:pt>
    <dgm:pt modelId="{564E4562-195F-477D-AF08-01394D87A5D7}" type="parTrans" cxnId="{7559EDF1-E1F9-428C-B09F-BFA6F317B9CC}">
      <dgm:prSet/>
      <dgm:spPr/>
      <dgm:t>
        <a:bodyPr/>
        <a:lstStyle/>
        <a:p>
          <a:endParaRPr lang="en-US" sz="1400"/>
        </a:p>
      </dgm:t>
    </dgm:pt>
    <dgm:pt modelId="{244E8667-ABEB-499F-B105-2A7C39999E11}" type="sibTrans" cxnId="{7559EDF1-E1F9-428C-B09F-BFA6F317B9CC}">
      <dgm:prSet/>
      <dgm:spPr/>
      <dgm:t>
        <a:bodyPr/>
        <a:lstStyle/>
        <a:p>
          <a:endParaRPr lang="en-US" sz="1400"/>
        </a:p>
      </dgm:t>
    </dgm:pt>
    <dgm:pt modelId="{55F1A622-A6CD-4D5A-89E7-90F888624421}">
      <dgm:prSet custT="1"/>
      <dgm:spPr/>
      <dgm:t>
        <a:bodyPr/>
        <a:lstStyle/>
        <a:p>
          <a:r>
            <a:rPr lang="en-IN" sz="1400" smtClean="0"/>
            <a:t>Open Data (2012)</a:t>
          </a:r>
          <a:endParaRPr lang="en-IN" sz="1400" dirty="0"/>
        </a:p>
      </dgm:t>
    </dgm:pt>
    <dgm:pt modelId="{464C88BA-8444-411B-B6BE-11791660A7CA}" type="parTrans" cxnId="{217B15AE-CF51-4F97-848C-B2FAEE5AA036}">
      <dgm:prSet/>
      <dgm:spPr/>
      <dgm:t>
        <a:bodyPr/>
        <a:lstStyle/>
        <a:p>
          <a:endParaRPr lang="en-US" sz="1400"/>
        </a:p>
      </dgm:t>
    </dgm:pt>
    <dgm:pt modelId="{835DD955-B964-48BA-B6AA-43DC5600DD3B}" type="sibTrans" cxnId="{217B15AE-CF51-4F97-848C-B2FAEE5AA036}">
      <dgm:prSet/>
      <dgm:spPr/>
      <dgm:t>
        <a:bodyPr/>
        <a:lstStyle/>
        <a:p>
          <a:endParaRPr lang="en-US" sz="1400"/>
        </a:p>
      </dgm:t>
    </dgm:pt>
    <dgm:pt modelId="{459278D5-4E43-48DA-9C32-175E37FB09FD}">
      <dgm:prSet custT="1"/>
      <dgm:spPr/>
      <dgm:t>
        <a:bodyPr/>
        <a:lstStyle/>
        <a:p>
          <a:r>
            <a:rPr lang="en-IN" sz="1400" dirty="0" smtClean="0"/>
            <a:t>GI Cloud (2013)</a:t>
          </a:r>
          <a:endParaRPr lang="en-IN" sz="1400" dirty="0"/>
        </a:p>
      </dgm:t>
    </dgm:pt>
    <dgm:pt modelId="{22D8382F-CCAC-47B3-BD39-9AA868D10F6E}" type="parTrans" cxnId="{75556465-6017-4E94-B4CA-3D63649E552C}">
      <dgm:prSet/>
      <dgm:spPr/>
      <dgm:t>
        <a:bodyPr/>
        <a:lstStyle/>
        <a:p>
          <a:endParaRPr lang="en-US" sz="1400"/>
        </a:p>
      </dgm:t>
    </dgm:pt>
    <dgm:pt modelId="{A32E73E0-5E34-4178-8B53-4E9D02EFB49F}" type="sibTrans" cxnId="{75556465-6017-4E94-B4CA-3D63649E552C}">
      <dgm:prSet/>
      <dgm:spPr/>
      <dgm:t>
        <a:bodyPr/>
        <a:lstStyle/>
        <a:p>
          <a:endParaRPr lang="en-US" sz="1400"/>
        </a:p>
      </dgm:t>
    </dgm:pt>
    <dgm:pt modelId="{4C6F4B24-90B0-481D-B74C-8170BE58E42B}" type="pres">
      <dgm:prSet presAssocID="{3C2FE3FA-F4B4-43DC-A640-971E231981F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3DF8BF-368B-414C-9747-EA0FDA4DE5EA}" type="pres">
      <dgm:prSet presAssocID="{AAF996E2-2E5C-4E3E-9284-F5C7A6A18CA4}" presName="composite" presStyleCnt="0"/>
      <dgm:spPr/>
    </dgm:pt>
    <dgm:pt modelId="{FA6C859F-7982-4E64-AFC6-5A4E4A34B1D4}" type="pres">
      <dgm:prSet presAssocID="{AAF996E2-2E5C-4E3E-9284-F5C7A6A18CA4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574CC-B0D4-4A47-95AD-20EA56623ABA}" type="pres">
      <dgm:prSet presAssocID="{AAF996E2-2E5C-4E3E-9284-F5C7A6A18CA4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1D9506-2314-4BB2-AD4E-4ADFE10F83C1}" type="pres">
      <dgm:prSet presAssocID="{8A55CE2C-1F50-4A35-B585-637FA85CFB55}" presName="sp" presStyleCnt="0"/>
      <dgm:spPr/>
    </dgm:pt>
    <dgm:pt modelId="{80F34672-9E6D-4E6A-9168-0D526D4068E0}" type="pres">
      <dgm:prSet presAssocID="{EF4B7F2A-7530-4624-92F4-0B7D57086191}" presName="composite" presStyleCnt="0"/>
      <dgm:spPr/>
    </dgm:pt>
    <dgm:pt modelId="{B018ACE2-C963-495F-8E19-A4C7E23BD69F}" type="pres">
      <dgm:prSet presAssocID="{EF4B7F2A-7530-4624-92F4-0B7D5708619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6A2A10-8745-429C-8C8F-732D295C7759}" type="pres">
      <dgm:prSet presAssocID="{EF4B7F2A-7530-4624-92F4-0B7D5708619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0D597B-7D7B-4460-A40E-D17040EC0163}" type="pres">
      <dgm:prSet presAssocID="{B422A945-6E27-4280-9453-6EC6C6B6DA1C}" presName="sp" presStyleCnt="0"/>
      <dgm:spPr/>
    </dgm:pt>
    <dgm:pt modelId="{B8B4992D-4F2F-4693-9669-FA4E94D4A8A2}" type="pres">
      <dgm:prSet presAssocID="{809C62BD-A4C1-4BA7-B49F-772597777135}" presName="composite" presStyleCnt="0"/>
      <dgm:spPr/>
    </dgm:pt>
    <dgm:pt modelId="{D63B0E8D-CF35-4251-A4D0-8949207FA315}" type="pres">
      <dgm:prSet presAssocID="{809C62BD-A4C1-4BA7-B49F-77259777713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0D84B-9649-448B-AF52-759B6AB6F75A}" type="pres">
      <dgm:prSet presAssocID="{809C62BD-A4C1-4BA7-B49F-772597777135}" presName="descendantText" presStyleLbl="alignAcc1" presStyleIdx="2" presStyleCnt="3" custScaleY="1652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E99378-D709-4730-8D77-10ED67F167A9}" type="presOf" srcId="{81CB207D-B2A6-43F3-86D6-ADFC8021D43E}" destId="{13B0D84B-9649-448B-AF52-759B6AB6F75A}" srcOrd="0" destOrd="2" presId="urn:microsoft.com/office/officeart/2005/8/layout/chevron2"/>
    <dgm:cxn modelId="{3C648483-18C6-4E36-83AE-F550262B6984}" srcId="{3C2FE3FA-F4B4-43DC-A640-971E231981F0}" destId="{809C62BD-A4C1-4BA7-B49F-772597777135}" srcOrd="2" destOrd="0" parTransId="{2579A1BB-ECF1-4C5C-A99B-CC3E59B115EF}" sibTransId="{55F9EE82-05B7-424C-ADCF-3AA62955CF55}"/>
    <dgm:cxn modelId="{EB8BBFB2-0EEB-4636-94AA-DD5234ECE856}" srcId="{EF4B7F2A-7530-4624-92F4-0B7D57086191}" destId="{9B4DB277-C95F-4FDB-8E85-59023EE247CC}" srcOrd="0" destOrd="0" parTransId="{44015B1D-134F-4FD0-9AA1-880F36DDC447}" sibTransId="{4D4DA0FA-C611-485A-A38E-52BE5345F6C1}"/>
    <dgm:cxn modelId="{0293770B-C4D0-4A0F-B9D6-B87750720DB4}" type="presOf" srcId="{3C2FE3FA-F4B4-43DC-A640-971E231981F0}" destId="{4C6F4B24-90B0-481D-B74C-8170BE58E42B}" srcOrd="0" destOrd="0" presId="urn:microsoft.com/office/officeart/2005/8/layout/chevron2"/>
    <dgm:cxn modelId="{F644062B-A9CE-4E43-AEBD-363DB5D0D71C}" type="presOf" srcId="{FBB65C39-73DC-4827-AA7C-BA58B9EA22A3}" destId="{D1F574CC-B0D4-4A47-95AD-20EA56623ABA}" srcOrd="0" destOrd="0" presId="urn:microsoft.com/office/officeart/2005/8/layout/chevron2"/>
    <dgm:cxn modelId="{FB05FC59-961B-441B-B5BE-CF4F0AC0ABF6}" type="presOf" srcId="{31E06B5A-0A18-43D7-831B-18E9F90C5AAF}" destId="{D1F574CC-B0D4-4A47-95AD-20EA56623ABA}" srcOrd="0" destOrd="1" presId="urn:microsoft.com/office/officeart/2005/8/layout/chevron2"/>
    <dgm:cxn modelId="{75556465-6017-4E94-B4CA-3D63649E552C}" srcId="{809C62BD-A4C1-4BA7-B49F-772597777135}" destId="{459278D5-4E43-48DA-9C32-175E37FB09FD}" srcOrd="6" destOrd="0" parTransId="{22D8382F-CCAC-47B3-BD39-9AA868D10F6E}" sibTransId="{A32E73E0-5E34-4178-8B53-4E9D02EFB49F}"/>
    <dgm:cxn modelId="{F8FD33D4-F4B4-49E4-93C8-87DE0F477A73}" type="presOf" srcId="{C93B9360-5F7D-40CD-A41D-9DD53F959CC6}" destId="{1F6A2A10-8745-429C-8C8F-732D295C7759}" srcOrd="0" destOrd="3" presId="urn:microsoft.com/office/officeart/2005/8/layout/chevron2"/>
    <dgm:cxn modelId="{BFA39780-9C7A-4F35-9264-3883C523C043}" type="presOf" srcId="{D9BA1C61-8945-43D8-895B-8F1B620049CE}" destId="{13B0D84B-9649-448B-AF52-759B6AB6F75A}" srcOrd="0" destOrd="0" presId="urn:microsoft.com/office/officeart/2005/8/layout/chevron2"/>
    <dgm:cxn modelId="{4DBE7FED-43C4-4C6A-90C9-761BDCACE72D}" srcId="{809C62BD-A4C1-4BA7-B49F-772597777135}" destId="{820698B0-CB93-442F-AE5B-65B8AC99587A}" srcOrd="1" destOrd="0" parTransId="{180B5062-D640-4AF6-81AB-5B9445C9B86E}" sibTransId="{F2BD1C3E-1F05-49BD-8323-89C81240E46D}"/>
    <dgm:cxn modelId="{4E52F104-08AD-4546-9F90-34F48FEDD5D2}" srcId="{EF4B7F2A-7530-4624-92F4-0B7D57086191}" destId="{C93B9360-5F7D-40CD-A41D-9DD53F959CC6}" srcOrd="2" destOrd="0" parTransId="{5E0B2879-B89E-4EC6-9751-370148A42F84}" sibTransId="{4CFC554A-665D-4868-AA01-7113F81214A5}"/>
    <dgm:cxn modelId="{7559EDF1-E1F9-428C-B09F-BFA6F317B9CC}" srcId="{809C62BD-A4C1-4BA7-B49F-772597777135}" destId="{E3E2F76B-FE11-4699-980C-85471233DE4A}" srcOrd="4" destOrd="0" parTransId="{564E4562-195F-477D-AF08-01394D87A5D7}" sibTransId="{244E8667-ABEB-499F-B105-2A7C39999E11}"/>
    <dgm:cxn modelId="{217B15AE-CF51-4F97-848C-B2FAEE5AA036}" srcId="{809C62BD-A4C1-4BA7-B49F-772597777135}" destId="{55F1A622-A6CD-4D5A-89E7-90F888624421}" srcOrd="5" destOrd="0" parTransId="{464C88BA-8444-411B-B6BE-11791660A7CA}" sibTransId="{835DD955-B964-48BA-B6AA-43DC5600DD3B}"/>
    <dgm:cxn modelId="{ADA5797C-04D7-43E8-9FA2-5C0472E84B0E}" srcId="{AAF996E2-2E5C-4E3E-9284-F5C7A6A18CA4}" destId="{FBB65C39-73DC-4827-AA7C-BA58B9EA22A3}" srcOrd="0" destOrd="0" parTransId="{34FC31BA-20E7-4901-A5F9-05C5242954F7}" sibTransId="{2B58EAE0-1E40-4DC4-9C04-D43B645A6604}"/>
    <dgm:cxn modelId="{F5826F69-CF02-4119-B007-550D631317DC}" srcId="{EF4B7F2A-7530-4624-92F4-0B7D57086191}" destId="{1E856854-E05D-4A2B-9305-761F25409E4A}" srcOrd="1" destOrd="0" parTransId="{25C9F7A8-9A63-4606-AB4F-B86D15E4C518}" sibTransId="{02099D37-8378-45A0-B0FA-BDF2FFE45E4D}"/>
    <dgm:cxn modelId="{FE0FF22F-2B84-45B3-8D79-9F56FE359D59}" type="presOf" srcId="{EF4B7F2A-7530-4624-92F4-0B7D57086191}" destId="{B018ACE2-C963-495F-8E19-A4C7E23BD69F}" srcOrd="0" destOrd="0" presId="urn:microsoft.com/office/officeart/2005/8/layout/chevron2"/>
    <dgm:cxn modelId="{D573F6B5-A444-4EC0-B1C1-8CCA7740C753}" srcId="{9B4DB277-C95F-4FDB-8E85-59023EE247CC}" destId="{039D0617-17E1-49F8-A09D-ACF94DBA8335}" srcOrd="0" destOrd="0" parTransId="{B999644D-4243-4D9A-BEF3-17B8B926240C}" sibTransId="{7742EDD5-2E45-4A2A-B424-86FD0CED9455}"/>
    <dgm:cxn modelId="{D3373D38-77FE-4638-A513-22A545298145}" srcId="{AAF996E2-2E5C-4E3E-9284-F5C7A6A18CA4}" destId="{94C5D9F8-50E1-45A4-A644-DB0F57572255}" srcOrd="2" destOrd="0" parTransId="{F1330DFB-03A5-48DB-A845-92ACB00CAB3A}" sibTransId="{8C17DE44-BE00-426B-9A5A-B8980BE4C945}"/>
    <dgm:cxn modelId="{7F389286-3809-48E8-B36E-23C73D01490E}" srcId="{809C62BD-A4C1-4BA7-B49F-772597777135}" destId="{4416EECC-D949-4340-8E0A-F5A432042CA8}" srcOrd="3" destOrd="0" parTransId="{013D72C8-A351-4E4E-B92F-0D528B305D50}" sibTransId="{3B148ECA-67E2-498D-8CD8-4317C1985E0D}"/>
    <dgm:cxn modelId="{A10E7141-5D40-47CD-9EEA-A8C10DAF4399}" srcId="{3C2FE3FA-F4B4-43DC-A640-971E231981F0}" destId="{EF4B7F2A-7530-4624-92F4-0B7D57086191}" srcOrd="1" destOrd="0" parTransId="{B2C06D22-405E-45E8-8ECC-84F8486826D7}" sibTransId="{B422A945-6E27-4280-9453-6EC6C6B6DA1C}"/>
    <dgm:cxn modelId="{6F5983BF-2945-4D61-B326-A8BCDCF32E03}" srcId="{809C62BD-A4C1-4BA7-B49F-772597777135}" destId="{81CB207D-B2A6-43F3-86D6-ADFC8021D43E}" srcOrd="2" destOrd="0" parTransId="{3BD5C52C-874D-4339-967A-AB3A9F07712E}" sibTransId="{2AE4DA45-A4A9-4EEE-9DCF-17DDEA0E3D3E}"/>
    <dgm:cxn modelId="{43A414C0-E646-40B9-A7FE-4B2A462DFE33}" srcId="{809C62BD-A4C1-4BA7-B49F-772597777135}" destId="{D9BA1C61-8945-43D8-895B-8F1B620049CE}" srcOrd="0" destOrd="0" parTransId="{24E89832-A8FB-42BE-82B5-D5EEAF911D73}" sibTransId="{9C1BFFF7-D8D5-4107-AE31-EEE37D4E6AB9}"/>
    <dgm:cxn modelId="{96441C97-2739-4D2D-8F28-8EA76888253D}" type="presOf" srcId="{039D0617-17E1-49F8-A09D-ACF94DBA8335}" destId="{1F6A2A10-8745-429C-8C8F-732D295C7759}" srcOrd="0" destOrd="1" presId="urn:microsoft.com/office/officeart/2005/8/layout/chevron2"/>
    <dgm:cxn modelId="{E932C771-430D-4858-A346-37CB0BC6AF2F}" type="presOf" srcId="{809C62BD-A4C1-4BA7-B49F-772597777135}" destId="{D63B0E8D-CF35-4251-A4D0-8949207FA315}" srcOrd="0" destOrd="0" presId="urn:microsoft.com/office/officeart/2005/8/layout/chevron2"/>
    <dgm:cxn modelId="{ABE198A8-9476-422F-9EAE-15CC455EDAEE}" srcId="{AAF996E2-2E5C-4E3E-9284-F5C7A6A18CA4}" destId="{31E06B5A-0A18-43D7-831B-18E9F90C5AAF}" srcOrd="1" destOrd="0" parTransId="{D1318A60-36BA-4119-82AB-24BC5DE057D6}" sibTransId="{E2C1E42E-11CF-4682-B0AA-380625359659}"/>
    <dgm:cxn modelId="{D9C0F0CE-1B74-4966-82A6-A26AC1D17381}" type="presOf" srcId="{AAF996E2-2E5C-4E3E-9284-F5C7A6A18CA4}" destId="{FA6C859F-7982-4E64-AFC6-5A4E4A34B1D4}" srcOrd="0" destOrd="0" presId="urn:microsoft.com/office/officeart/2005/8/layout/chevron2"/>
    <dgm:cxn modelId="{FB1A54BD-FAB4-4139-A8BF-E409B3AB2552}" type="presOf" srcId="{E3E2F76B-FE11-4699-980C-85471233DE4A}" destId="{13B0D84B-9649-448B-AF52-759B6AB6F75A}" srcOrd="0" destOrd="4" presId="urn:microsoft.com/office/officeart/2005/8/layout/chevron2"/>
    <dgm:cxn modelId="{9234595F-60A4-480F-BCF6-364B8C266403}" type="presOf" srcId="{9B4DB277-C95F-4FDB-8E85-59023EE247CC}" destId="{1F6A2A10-8745-429C-8C8F-732D295C7759}" srcOrd="0" destOrd="0" presId="urn:microsoft.com/office/officeart/2005/8/layout/chevron2"/>
    <dgm:cxn modelId="{571E9435-37B6-4766-A37E-ED02806F7D28}" type="presOf" srcId="{55F1A622-A6CD-4D5A-89E7-90F888624421}" destId="{13B0D84B-9649-448B-AF52-759B6AB6F75A}" srcOrd="0" destOrd="5" presId="urn:microsoft.com/office/officeart/2005/8/layout/chevron2"/>
    <dgm:cxn modelId="{4098FB4B-A6BA-456D-9974-A2F38F3D7554}" type="presOf" srcId="{94C5D9F8-50E1-45A4-A644-DB0F57572255}" destId="{D1F574CC-B0D4-4A47-95AD-20EA56623ABA}" srcOrd="0" destOrd="2" presId="urn:microsoft.com/office/officeart/2005/8/layout/chevron2"/>
    <dgm:cxn modelId="{F2E3C81D-DF35-495D-B293-AD58B3789F02}" type="presOf" srcId="{820698B0-CB93-442F-AE5B-65B8AC99587A}" destId="{13B0D84B-9649-448B-AF52-759B6AB6F75A}" srcOrd="0" destOrd="1" presId="urn:microsoft.com/office/officeart/2005/8/layout/chevron2"/>
    <dgm:cxn modelId="{ABADB365-DA3D-4F22-89B3-943EB3DF9485}" type="presOf" srcId="{4416EECC-D949-4340-8E0A-F5A432042CA8}" destId="{13B0D84B-9649-448B-AF52-759B6AB6F75A}" srcOrd="0" destOrd="3" presId="urn:microsoft.com/office/officeart/2005/8/layout/chevron2"/>
    <dgm:cxn modelId="{728E2DF7-BF00-4C8A-8C72-7A9B969C4312}" type="presOf" srcId="{1E856854-E05D-4A2B-9305-761F25409E4A}" destId="{1F6A2A10-8745-429C-8C8F-732D295C7759}" srcOrd="0" destOrd="2" presId="urn:microsoft.com/office/officeart/2005/8/layout/chevron2"/>
    <dgm:cxn modelId="{812C53F4-6979-4578-B75C-C67DE86173C3}" srcId="{3C2FE3FA-F4B4-43DC-A640-971E231981F0}" destId="{AAF996E2-2E5C-4E3E-9284-F5C7A6A18CA4}" srcOrd="0" destOrd="0" parTransId="{47819213-980D-41DD-A2A5-B655E4EEAD6F}" sibTransId="{8A55CE2C-1F50-4A35-B585-637FA85CFB55}"/>
    <dgm:cxn modelId="{E5AA25EC-361C-4C30-9C25-AD036B589CD3}" type="presOf" srcId="{459278D5-4E43-48DA-9C32-175E37FB09FD}" destId="{13B0D84B-9649-448B-AF52-759B6AB6F75A}" srcOrd="0" destOrd="6" presId="urn:microsoft.com/office/officeart/2005/8/layout/chevron2"/>
    <dgm:cxn modelId="{65B2FF6E-ECF3-4C78-BCD0-D78D7BDC311B}" type="presParOf" srcId="{4C6F4B24-90B0-481D-B74C-8170BE58E42B}" destId="{FE3DF8BF-368B-414C-9747-EA0FDA4DE5EA}" srcOrd="0" destOrd="0" presId="urn:microsoft.com/office/officeart/2005/8/layout/chevron2"/>
    <dgm:cxn modelId="{F379ECB1-071A-4B56-B024-BC481E66B482}" type="presParOf" srcId="{FE3DF8BF-368B-414C-9747-EA0FDA4DE5EA}" destId="{FA6C859F-7982-4E64-AFC6-5A4E4A34B1D4}" srcOrd="0" destOrd="0" presId="urn:microsoft.com/office/officeart/2005/8/layout/chevron2"/>
    <dgm:cxn modelId="{D6B4A006-6AE8-46EC-9948-5B8EC8607BD5}" type="presParOf" srcId="{FE3DF8BF-368B-414C-9747-EA0FDA4DE5EA}" destId="{D1F574CC-B0D4-4A47-95AD-20EA56623ABA}" srcOrd="1" destOrd="0" presId="urn:microsoft.com/office/officeart/2005/8/layout/chevron2"/>
    <dgm:cxn modelId="{9EC40690-6DEC-487D-91A5-F1084BAE2AA4}" type="presParOf" srcId="{4C6F4B24-90B0-481D-B74C-8170BE58E42B}" destId="{B91D9506-2314-4BB2-AD4E-4ADFE10F83C1}" srcOrd="1" destOrd="0" presId="urn:microsoft.com/office/officeart/2005/8/layout/chevron2"/>
    <dgm:cxn modelId="{E2D6D85C-C266-4F64-B8DC-76EA2F157AF2}" type="presParOf" srcId="{4C6F4B24-90B0-481D-B74C-8170BE58E42B}" destId="{80F34672-9E6D-4E6A-9168-0D526D4068E0}" srcOrd="2" destOrd="0" presId="urn:microsoft.com/office/officeart/2005/8/layout/chevron2"/>
    <dgm:cxn modelId="{2C8F62DD-4C42-41DF-9388-63573E9F3F42}" type="presParOf" srcId="{80F34672-9E6D-4E6A-9168-0D526D4068E0}" destId="{B018ACE2-C963-495F-8E19-A4C7E23BD69F}" srcOrd="0" destOrd="0" presId="urn:microsoft.com/office/officeart/2005/8/layout/chevron2"/>
    <dgm:cxn modelId="{AEE97900-1282-4BD9-8C84-6509022747C8}" type="presParOf" srcId="{80F34672-9E6D-4E6A-9168-0D526D4068E0}" destId="{1F6A2A10-8745-429C-8C8F-732D295C7759}" srcOrd="1" destOrd="0" presId="urn:microsoft.com/office/officeart/2005/8/layout/chevron2"/>
    <dgm:cxn modelId="{C1865B10-4CDC-449C-AE2A-041DB247606F}" type="presParOf" srcId="{4C6F4B24-90B0-481D-B74C-8170BE58E42B}" destId="{9F0D597B-7D7B-4460-A40E-D17040EC0163}" srcOrd="3" destOrd="0" presId="urn:microsoft.com/office/officeart/2005/8/layout/chevron2"/>
    <dgm:cxn modelId="{1C83DA1D-3217-4762-845E-ED36BF068764}" type="presParOf" srcId="{4C6F4B24-90B0-481D-B74C-8170BE58E42B}" destId="{B8B4992D-4F2F-4693-9669-FA4E94D4A8A2}" srcOrd="4" destOrd="0" presId="urn:microsoft.com/office/officeart/2005/8/layout/chevron2"/>
    <dgm:cxn modelId="{0D3BB406-27FF-4DE3-9126-DCB97507E42F}" type="presParOf" srcId="{B8B4992D-4F2F-4693-9669-FA4E94D4A8A2}" destId="{D63B0E8D-CF35-4251-A4D0-8949207FA315}" srcOrd="0" destOrd="0" presId="urn:microsoft.com/office/officeart/2005/8/layout/chevron2"/>
    <dgm:cxn modelId="{11140D28-71B3-4BA6-8D94-B9159D09AB8B}" type="presParOf" srcId="{B8B4992D-4F2F-4693-9669-FA4E94D4A8A2}" destId="{13B0D84B-9649-448B-AF52-759B6AB6F75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93862F-2C84-4891-82E6-1BA56134BE0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6EC569F-C39E-4505-A43D-68CEA4CA56A6}">
      <dgm:prSet phldrT="[Text]" custT="1"/>
      <dgm:spPr/>
      <dgm:t>
        <a:bodyPr/>
        <a:lstStyle/>
        <a:p>
          <a:pPr algn="ctr"/>
          <a:r>
            <a:rPr lang="en-US" sz="2800" b="1" dirty="0" smtClean="0"/>
            <a:t>Need</a:t>
          </a:r>
          <a:endParaRPr lang="en-US" sz="2000" b="1" dirty="0"/>
        </a:p>
      </dgm:t>
    </dgm:pt>
    <dgm:pt modelId="{93E9817A-5DC1-477D-B169-77631C9E3D67}" type="parTrans" cxnId="{2C955EF8-3C58-4326-A179-B361733E4781}">
      <dgm:prSet/>
      <dgm:spPr/>
      <dgm:t>
        <a:bodyPr/>
        <a:lstStyle/>
        <a:p>
          <a:pPr algn="ctr"/>
          <a:endParaRPr lang="en-US" b="0"/>
        </a:p>
      </dgm:t>
    </dgm:pt>
    <dgm:pt modelId="{FFEA4666-B5FF-43F3-BB95-2E5782626DB8}" type="sibTrans" cxnId="{2C955EF8-3C58-4326-A179-B361733E4781}">
      <dgm:prSet/>
      <dgm:spPr/>
      <dgm:t>
        <a:bodyPr/>
        <a:lstStyle/>
        <a:p>
          <a:pPr algn="ctr"/>
          <a:endParaRPr lang="en-US" b="0"/>
        </a:p>
      </dgm:t>
    </dgm:pt>
    <dgm:pt modelId="{494350F6-CDC1-4347-8C81-57B14B546671}">
      <dgm:prSet phldrT="[Text]" custT="1"/>
      <dgm:spPr/>
      <dgm:t>
        <a:bodyPr/>
        <a:lstStyle/>
        <a:p>
          <a:pPr algn="l"/>
          <a:r>
            <a:rPr lang="en-US" sz="1600" b="0" dirty="0" smtClean="0"/>
            <a:t>Several e-Governance initiatives undertaken across country</a:t>
          </a:r>
          <a:endParaRPr lang="en-US" sz="1600" b="0" dirty="0"/>
        </a:p>
      </dgm:t>
    </dgm:pt>
    <dgm:pt modelId="{D29559FD-E799-4ADD-8DC0-CC6D524FA6AF}" type="parTrans" cxnId="{C5CDFC9C-1E28-40AF-B946-91836C274A9B}">
      <dgm:prSet/>
      <dgm:spPr/>
      <dgm:t>
        <a:bodyPr/>
        <a:lstStyle/>
        <a:p>
          <a:pPr algn="ctr"/>
          <a:endParaRPr lang="en-US" b="0"/>
        </a:p>
      </dgm:t>
    </dgm:pt>
    <dgm:pt modelId="{DC38F46D-7672-448F-BA49-D26A67CF0158}" type="sibTrans" cxnId="{C5CDFC9C-1E28-40AF-B946-91836C274A9B}">
      <dgm:prSet/>
      <dgm:spPr/>
      <dgm:t>
        <a:bodyPr/>
        <a:lstStyle/>
        <a:p>
          <a:pPr algn="ctr"/>
          <a:endParaRPr lang="en-US" b="0"/>
        </a:p>
      </dgm:t>
    </dgm:pt>
    <dgm:pt modelId="{E0644379-28D8-43CB-984F-23DF6B038F5A}">
      <dgm:prSet phldrT="[Text]" custT="1"/>
      <dgm:spPr/>
      <dgm:t>
        <a:bodyPr/>
        <a:lstStyle/>
        <a:p>
          <a:pPr algn="ctr"/>
          <a:r>
            <a:rPr lang="en-US" sz="2800" b="1" dirty="0" smtClean="0"/>
            <a:t>Offering	</a:t>
          </a:r>
          <a:endParaRPr lang="en-US" sz="2800" b="1" dirty="0"/>
        </a:p>
      </dgm:t>
    </dgm:pt>
    <dgm:pt modelId="{11B176ED-B771-4AA1-8D85-7404804CDB5F}" type="parTrans" cxnId="{2BEF4417-A47D-4B06-9E04-E678BA0B5299}">
      <dgm:prSet/>
      <dgm:spPr/>
      <dgm:t>
        <a:bodyPr/>
        <a:lstStyle/>
        <a:p>
          <a:pPr algn="ctr"/>
          <a:endParaRPr lang="en-US" b="0"/>
        </a:p>
      </dgm:t>
    </dgm:pt>
    <dgm:pt modelId="{92C4803E-E633-4A9C-A445-D2542784054E}" type="sibTrans" cxnId="{2BEF4417-A47D-4B06-9E04-E678BA0B5299}">
      <dgm:prSet/>
      <dgm:spPr/>
      <dgm:t>
        <a:bodyPr/>
        <a:lstStyle/>
        <a:p>
          <a:pPr algn="ctr"/>
          <a:endParaRPr lang="en-US" b="0"/>
        </a:p>
      </dgm:t>
    </dgm:pt>
    <dgm:pt modelId="{FD6F6137-6383-4AE2-8B48-08C6517A6FA3}">
      <dgm:prSet phldrT="[Text]" custT="1"/>
      <dgm:spPr/>
      <dgm:t>
        <a:bodyPr/>
        <a:lstStyle/>
        <a:p>
          <a:pPr algn="l"/>
          <a:r>
            <a:rPr lang="en-US" sz="1300" b="0" dirty="0" smtClean="0"/>
            <a:t>Four levels of authentication based on sensitivity levels</a:t>
          </a:r>
          <a:endParaRPr lang="en-US" sz="1300" b="0" dirty="0"/>
        </a:p>
      </dgm:t>
    </dgm:pt>
    <dgm:pt modelId="{63F3D66F-E1DB-4A72-8BD4-2F9AA905ADC7}" type="parTrans" cxnId="{4F2ADFDA-8D17-4A83-83F7-647E77627D94}">
      <dgm:prSet/>
      <dgm:spPr/>
      <dgm:t>
        <a:bodyPr/>
        <a:lstStyle/>
        <a:p>
          <a:pPr algn="ctr"/>
          <a:endParaRPr lang="en-US" b="0"/>
        </a:p>
      </dgm:t>
    </dgm:pt>
    <dgm:pt modelId="{38ED5392-5965-48F0-8FE6-11CED5514AE7}" type="sibTrans" cxnId="{4F2ADFDA-8D17-4A83-83F7-647E77627D94}">
      <dgm:prSet/>
      <dgm:spPr/>
      <dgm:t>
        <a:bodyPr/>
        <a:lstStyle/>
        <a:p>
          <a:pPr algn="ctr"/>
          <a:endParaRPr lang="en-US" b="0"/>
        </a:p>
      </dgm:t>
    </dgm:pt>
    <dgm:pt modelId="{4FF8D054-A66F-4167-8807-120D0177B85A}">
      <dgm:prSet phldrT="[Text]" custT="1"/>
      <dgm:spPr/>
      <dgm:t>
        <a:bodyPr/>
        <a:lstStyle/>
        <a:p>
          <a:pPr algn="ctr"/>
          <a:r>
            <a:rPr lang="en-US" sz="2800" b="1" dirty="0" smtClean="0"/>
            <a:t>Roadmap</a:t>
          </a:r>
          <a:endParaRPr lang="en-US" sz="2800" b="1" dirty="0"/>
        </a:p>
      </dgm:t>
    </dgm:pt>
    <dgm:pt modelId="{DFC92800-2883-46FB-8789-776F7D43F32B}" type="parTrans" cxnId="{2574BC7A-EB71-4FA9-AE72-9B4062C2F118}">
      <dgm:prSet/>
      <dgm:spPr/>
      <dgm:t>
        <a:bodyPr/>
        <a:lstStyle/>
        <a:p>
          <a:pPr algn="ctr"/>
          <a:endParaRPr lang="en-US" b="0"/>
        </a:p>
      </dgm:t>
    </dgm:pt>
    <dgm:pt modelId="{0DF4452B-DD73-494B-A775-8DDE3A4ACB2E}" type="sibTrans" cxnId="{2574BC7A-EB71-4FA9-AE72-9B4062C2F118}">
      <dgm:prSet/>
      <dgm:spPr/>
      <dgm:t>
        <a:bodyPr/>
        <a:lstStyle/>
        <a:p>
          <a:pPr algn="ctr"/>
          <a:endParaRPr lang="en-US" b="0"/>
        </a:p>
      </dgm:t>
    </dgm:pt>
    <dgm:pt modelId="{E9162612-625F-4FE7-BC89-30EB7CA8B6D8}">
      <dgm:prSet phldrT="[Text]" custT="1"/>
      <dgm:spPr/>
      <dgm:t>
        <a:bodyPr/>
        <a:lstStyle/>
        <a:p>
          <a:pPr algn="l"/>
          <a:r>
            <a:rPr lang="en-US" sz="1600" b="0" dirty="0" smtClean="0"/>
            <a:t>Identify e-Authentication standards</a:t>
          </a:r>
          <a:endParaRPr lang="en-US" sz="1600" b="0" dirty="0"/>
        </a:p>
      </dgm:t>
    </dgm:pt>
    <dgm:pt modelId="{A6CDC7A6-4700-44E1-9FDF-E614B18DD31B}" type="parTrans" cxnId="{C0778532-7737-4182-975D-3EBFA3FDAEA1}">
      <dgm:prSet/>
      <dgm:spPr/>
      <dgm:t>
        <a:bodyPr/>
        <a:lstStyle/>
        <a:p>
          <a:pPr algn="ctr"/>
          <a:endParaRPr lang="en-US" b="0"/>
        </a:p>
      </dgm:t>
    </dgm:pt>
    <dgm:pt modelId="{1507077E-5AA3-42A5-8DEE-688F48ABB1E6}" type="sibTrans" cxnId="{C0778532-7737-4182-975D-3EBFA3FDAEA1}">
      <dgm:prSet/>
      <dgm:spPr/>
      <dgm:t>
        <a:bodyPr/>
        <a:lstStyle/>
        <a:p>
          <a:pPr algn="ctr"/>
          <a:endParaRPr lang="en-US" b="0"/>
        </a:p>
      </dgm:t>
    </dgm:pt>
    <dgm:pt modelId="{EA794907-6C43-4810-A144-89C98B5FACE0}">
      <dgm:prSet custT="1"/>
      <dgm:spPr/>
      <dgm:t>
        <a:bodyPr/>
        <a:lstStyle/>
        <a:p>
          <a:pPr algn="l"/>
          <a:r>
            <a:rPr lang="en-US" sz="1300" b="0" dirty="0" smtClean="0"/>
            <a:t>e-Authentication as a service along with APIs for easy integration</a:t>
          </a:r>
        </a:p>
      </dgm:t>
    </dgm:pt>
    <dgm:pt modelId="{6CBF823E-E666-4A95-A082-2A1BB3C8772B}" type="parTrans" cxnId="{CDE74AA0-696B-4053-99E5-EB0BB56C8D27}">
      <dgm:prSet/>
      <dgm:spPr/>
      <dgm:t>
        <a:bodyPr/>
        <a:lstStyle/>
        <a:p>
          <a:pPr algn="ctr"/>
          <a:endParaRPr lang="en-US" b="0"/>
        </a:p>
      </dgm:t>
    </dgm:pt>
    <dgm:pt modelId="{019C96D4-8E7F-4B8E-8E75-026911EDA2A2}" type="sibTrans" cxnId="{CDE74AA0-696B-4053-99E5-EB0BB56C8D27}">
      <dgm:prSet/>
      <dgm:spPr/>
      <dgm:t>
        <a:bodyPr/>
        <a:lstStyle/>
        <a:p>
          <a:pPr algn="ctr"/>
          <a:endParaRPr lang="en-US" b="0"/>
        </a:p>
      </dgm:t>
    </dgm:pt>
    <dgm:pt modelId="{18D47383-9B25-4BCD-9AE0-85994D9B46A4}">
      <dgm:prSet custT="1"/>
      <dgm:spPr/>
      <dgm:t>
        <a:bodyPr/>
        <a:lstStyle/>
        <a:p>
          <a:pPr algn="l"/>
          <a:r>
            <a:rPr lang="en-US" sz="1600" b="0" dirty="0" smtClean="0"/>
            <a:t>Develop pluggable components based on standards</a:t>
          </a:r>
        </a:p>
      </dgm:t>
    </dgm:pt>
    <dgm:pt modelId="{09EA1A81-A148-47B3-85BB-32094957DC92}" type="parTrans" cxnId="{625AEF3D-C6C3-4502-93A1-29E6AA64FB23}">
      <dgm:prSet/>
      <dgm:spPr/>
      <dgm:t>
        <a:bodyPr/>
        <a:lstStyle/>
        <a:p>
          <a:pPr algn="ctr"/>
          <a:endParaRPr lang="en-US" b="0"/>
        </a:p>
      </dgm:t>
    </dgm:pt>
    <dgm:pt modelId="{CFEF287E-6D6B-44C4-89B4-09534CC11BBB}" type="sibTrans" cxnId="{625AEF3D-C6C3-4502-93A1-29E6AA64FB23}">
      <dgm:prSet/>
      <dgm:spPr/>
      <dgm:t>
        <a:bodyPr/>
        <a:lstStyle/>
        <a:p>
          <a:pPr algn="ctr"/>
          <a:endParaRPr lang="en-US" b="0"/>
        </a:p>
      </dgm:t>
    </dgm:pt>
    <dgm:pt modelId="{656CEA63-8DE7-4DF5-B419-1DF76D52A289}">
      <dgm:prSet custT="1"/>
      <dgm:spPr/>
      <dgm:t>
        <a:bodyPr/>
        <a:lstStyle/>
        <a:p>
          <a:pPr algn="l"/>
          <a:endParaRPr lang="en-US" sz="1600" b="0" dirty="0" smtClean="0"/>
        </a:p>
      </dgm:t>
    </dgm:pt>
    <dgm:pt modelId="{662D7574-664C-4CB9-B354-C27C21AEDF92}" type="parTrans" cxnId="{05382550-EBDA-4B77-A199-1516B76A0546}">
      <dgm:prSet/>
      <dgm:spPr/>
      <dgm:t>
        <a:bodyPr/>
        <a:lstStyle/>
        <a:p>
          <a:pPr algn="ctr"/>
          <a:endParaRPr lang="en-US" b="0"/>
        </a:p>
      </dgm:t>
    </dgm:pt>
    <dgm:pt modelId="{EF3BB93B-1AC2-4D46-8F37-4DE404C7BEEC}" type="sibTrans" cxnId="{05382550-EBDA-4B77-A199-1516B76A0546}">
      <dgm:prSet/>
      <dgm:spPr/>
      <dgm:t>
        <a:bodyPr/>
        <a:lstStyle/>
        <a:p>
          <a:pPr algn="ctr"/>
          <a:endParaRPr lang="en-US" b="0"/>
        </a:p>
      </dgm:t>
    </dgm:pt>
    <dgm:pt modelId="{DB725737-6F3F-466C-972C-75A9925C2E0E}">
      <dgm:prSet custT="1"/>
      <dgm:spPr/>
      <dgm:t>
        <a:bodyPr/>
        <a:lstStyle/>
        <a:p>
          <a:pPr algn="l"/>
          <a:r>
            <a:rPr lang="en-US" sz="1600" b="0" dirty="0" smtClean="0"/>
            <a:t>Integration of the components with Department applications</a:t>
          </a:r>
        </a:p>
      </dgm:t>
    </dgm:pt>
    <dgm:pt modelId="{3F3C50FC-B830-4DBC-BE57-88FED9C357C0}" type="parTrans" cxnId="{7566FFF4-11E6-4D28-B670-3A9788A88F3C}">
      <dgm:prSet/>
      <dgm:spPr/>
      <dgm:t>
        <a:bodyPr/>
        <a:lstStyle/>
        <a:p>
          <a:pPr algn="ctr"/>
          <a:endParaRPr lang="en-US" b="0"/>
        </a:p>
      </dgm:t>
    </dgm:pt>
    <dgm:pt modelId="{70181FA7-E9C3-4C32-AEFF-E94A44065E71}" type="sibTrans" cxnId="{7566FFF4-11E6-4D28-B670-3A9788A88F3C}">
      <dgm:prSet/>
      <dgm:spPr/>
      <dgm:t>
        <a:bodyPr/>
        <a:lstStyle/>
        <a:p>
          <a:pPr algn="ctr"/>
          <a:endParaRPr lang="en-US" b="0"/>
        </a:p>
      </dgm:t>
    </dgm:pt>
    <dgm:pt modelId="{016BE96D-44EB-4B0D-84E1-175DE89A29C8}">
      <dgm:prSet custT="1"/>
      <dgm:spPr/>
      <dgm:t>
        <a:bodyPr/>
        <a:lstStyle/>
        <a:p>
          <a:pPr algn="l"/>
          <a:endParaRPr lang="en-US" sz="1600" b="0" dirty="0" smtClean="0"/>
        </a:p>
      </dgm:t>
    </dgm:pt>
    <dgm:pt modelId="{C54B43C9-1B49-4371-9CA9-D53584652011}" type="parTrans" cxnId="{6855EEC7-4698-4D94-BC4D-EDB76C28B65D}">
      <dgm:prSet/>
      <dgm:spPr/>
      <dgm:t>
        <a:bodyPr/>
        <a:lstStyle/>
        <a:p>
          <a:pPr algn="ctr"/>
          <a:endParaRPr lang="en-US" b="0"/>
        </a:p>
      </dgm:t>
    </dgm:pt>
    <dgm:pt modelId="{14141C7B-16B5-4827-B7F1-6E1EA938D296}" type="sibTrans" cxnId="{6855EEC7-4698-4D94-BC4D-EDB76C28B65D}">
      <dgm:prSet/>
      <dgm:spPr/>
      <dgm:t>
        <a:bodyPr/>
        <a:lstStyle/>
        <a:p>
          <a:pPr algn="ctr"/>
          <a:endParaRPr lang="en-US" b="0"/>
        </a:p>
      </dgm:t>
    </dgm:pt>
    <dgm:pt modelId="{B84228EB-75B0-472A-8D91-E21E75FE6C2A}">
      <dgm:prSet phldrT="[Text]" custT="1"/>
      <dgm:spPr/>
      <dgm:t>
        <a:bodyPr/>
        <a:lstStyle/>
        <a:p>
          <a:pPr algn="l"/>
          <a:r>
            <a:rPr lang="en-US" sz="1600" b="0" dirty="0" smtClean="0"/>
            <a:t>Lack of standard, consistent and robust e-Authentication mechanisms</a:t>
          </a:r>
          <a:endParaRPr lang="en-US" sz="1600" b="0" dirty="0"/>
        </a:p>
      </dgm:t>
    </dgm:pt>
    <dgm:pt modelId="{B40A7E33-6D66-4BA6-BE7C-7E9AC58264DD}" type="parTrans" cxnId="{F2CAED31-FCE7-4EB6-8CA0-06FBD6E6A580}">
      <dgm:prSet/>
      <dgm:spPr/>
      <dgm:t>
        <a:bodyPr/>
        <a:lstStyle/>
        <a:p>
          <a:pPr algn="ctr"/>
          <a:endParaRPr lang="en-US" b="0"/>
        </a:p>
      </dgm:t>
    </dgm:pt>
    <dgm:pt modelId="{4E51F4D0-AE1B-4D7E-A3E2-0C6F63A553A4}" type="sibTrans" cxnId="{F2CAED31-FCE7-4EB6-8CA0-06FBD6E6A580}">
      <dgm:prSet/>
      <dgm:spPr/>
      <dgm:t>
        <a:bodyPr/>
        <a:lstStyle/>
        <a:p>
          <a:pPr algn="ctr"/>
          <a:endParaRPr lang="en-US" b="0"/>
        </a:p>
      </dgm:t>
    </dgm:pt>
    <dgm:pt modelId="{AF02AB14-CF2B-4D61-8A17-407B068BAD9E}">
      <dgm:prSet phldrT="[Text]" custT="1"/>
      <dgm:spPr/>
      <dgm:t>
        <a:bodyPr/>
        <a:lstStyle/>
        <a:p>
          <a:pPr algn="l"/>
          <a:r>
            <a:rPr lang="en-US" sz="1600" b="0" dirty="0" smtClean="0"/>
            <a:t>Need for e-Authentication of users accessing online services through web/mobile </a:t>
          </a:r>
          <a:endParaRPr lang="en-US" sz="1600" b="0" dirty="0"/>
        </a:p>
      </dgm:t>
    </dgm:pt>
    <dgm:pt modelId="{50D03558-4FC9-458B-AFF1-05CEDAAFAB8B}" type="parTrans" cxnId="{FE380A78-7A35-4D15-9A06-2B4BE78A8FC7}">
      <dgm:prSet/>
      <dgm:spPr/>
      <dgm:t>
        <a:bodyPr/>
        <a:lstStyle/>
        <a:p>
          <a:pPr algn="ctr"/>
          <a:endParaRPr lang="en-US" b="0"/>
        </a:p>
      </dgm:t>
    </dgm:pt>
    <dgm:pt modelId="{B00208B5-B24F-489A-A7EF-A9BD1661BD68}" type="sibTrans" cxnId="{FE380A78-7A35-4D15-9A06-2B4BE78A8FC7}">
      <dgm:prSet/>
      <dgm:spPr/>
      <dgm:t>
        <a:bodyPr/>
        <a:lstStyle/>
        <a:p>
          <a:pPr algn="ctr"/>
          <a:endParaRPr lang="en-US" b="0"/>
        </a:p>
      </dgm:t>
    </dgm:pt>
    <dgm:pt modelId="{C39D58E9-F608-4D50-ACA5-608A3401340B}">
      <dgm:prSet phldrT="[Text]" custT="1"/>
      <dgm:spPr/>
      <dgm:t>
        <a:bodyPr/>
        <a:lstStyle/>
        <a:p>
          <a:pPr algn="l"/>
          <a:r>
            <a:rPr lang="en-US" sz="1300" b="0" dirty="0" smtClean="0"/>
            <a:t>Pluggable Authentication components/modules for easy integration with existing applications</a:t>
          </a:r>
          <a:endParaRPr lang="en-US" sz="1300" b="0" dirty="0"/>
        </a:p>
      </dgm:t>
    </dgm:pt>
    <dgm:pt modelId="{D9F671B8-F16E-436E-A627-33CE53D5F933}" type="parTrans" cxnId="{F497490C-F37A-4716-896C-AEA36CFAC766}">
      <dgm:prSet/>
      <dgm:spPr/>
      <dgm:t>
        <a:bodyPr/>
        <a:lstStyle/>
        <a:p>
          <a:pPr algn="ctr"/>
          <a:endParaRPr lang="en-US" b="0"/>
        </a:p>
      </dgm:t>
    </dgm:pt>
    <dgm:pt modelId="{1D45257B-3370-42CE-B5C7-8AD9E280CBF1}" type="sibTrans" cxnId="{F497490C-F37A-4716-896C-AEA36CFAC766}">
      <dgm:prSet/>
      <dgm:spPr/>
      <dgm:t>
        <a:bodyPr/>
        <a:lstStyle/>
        <a:p>
          <a:pPr algn="ctr"/>
          <a:endParaRPr lang="en-US" b="0"/>
        </a:p>
      </dgm:t>
    </dgm:pt>
    <dgm:pt modelId="{436B00C4-14D3-434F-B1B4-8DF671ECE0DF}">
      <dgm:prSet phldrT="[Text]" custT="1"/>
      <dgm:spPr/>
      <dgm:t>
        <a:bodyPr/>
        <a:lstStyle/>
        <a:p>
          <a:pPr algn="l"/>
          <a:r>
            <a:rPr lang="en-US" sz="1300" b="0" dirty="0" smtClean="0">
              <a:latin typeface="Calibri" pitchFamily="34" charset="0"/>
            </a:rPr>
            <a:t>Username/password,</a:t>
          </a:r>
          <a:endParaRPr lang="en-US" sz="1300" b="0" dirty="0"/>
        </a:p>
      </dgm:t>
    </dgm:pt>
    <dgm:pt modelId="{3C02BAFA-4CC8-4A5E-BCA3-134EBAE3B964}" type="parTrans" cxnId="{30FDDA5C-4057-4503-ADF7-E769F2DB60A7}">
      <dgm:prSet/>
      <dgm:spPr/>
      <dgm:t>
        <a:bodyPr/>
        <a:lstStyle/>
        <a:p>
          <a:pPr algn="ctr"/>
          <a:endParaRPr lang="en-US" b="0"/>
        </a:p>
      </dgm:t>
    </dgm:pt>
    <dgm:pt modelId="{E4A3FD09-915A-4775-A9E8-565C1FBB7DF6}" type="sibTrans" cxnId="{30FDDA5C-4057-4503-ADF7-E769F2DB60A7}">
      <dgm:prSet/>
      <dgm:spPr/>
      <dgm:t>
        <a:bodyPr/>
        <a:lstStyle/>
        <a:p>
          <a:pPr algn="ctr"/>
          <a:endParaRPr lang="en-US" b="0"/>
        </a:p>
      </dgm:t>
    </dgm:pt>
    <dgm:pt modelId="{605D4F8C-2B37-49A7-868A-68DBF348787F}">
      <dgm:prSet phldrT="[Text]" custT="1"/>
      <dgm:spPr/>
      <dgm:t>
        <a:bodyPr/>
        <a:lstStyle/>
        <a:p>
          <a:pPr algn="l"/>
          <a:r>
            <a:rPr lang="en-US" sz="1300" b="0" dirty="0" smtClean="0">
              <a:latin typeface="Calibri" pitchFamily="34" charset="0"/>
            </a:rPr>
            <a:t>OTP, Digital Certificate/ Mobile PKI,</a:t>
          </a:r>
          <a:endParaRPr lang="en-US" sz="1300" b="0" dirty="0"/>
        </a:p>
      </dgm:t>
    </dgm:pt>
    <dgm:pt modelId="{D30EB960-E9DC-4A6B-80F3-F12FB62F4D75}" type="parTrans" cxnId="{09659B1B-AF6F-428E-87F1-535839A4DB38}">
      <dgm:prSet/>
      <dgm:spPr/>
      <dgm:t>
        <a:bodyPr/>
        <a:lstStyle/>
        <a:p>
          <a:pPr algn="ctr"/>
          <a:endParaRPr lang="en-US" b="0"/>
        </a:p>
      </dgm:t>
    </dgm:pt>
    <dgm:pt modelId="{406E47CB-3B88-4968-B823-ABE934B420CB}" type="sibTrans" cxnId="{09659B1B-AF6F-428E-87F1-535839A4DB38}">
      <dgm:prSet/>
      <dgm:spPr/>
      <dgm:t>
        <a:bodyPr/>
        <a:lstStyle/>
        <a:p>
          <a:pPr algn="ctr"/>
          <a:endParaRPr lang="en-US" b="0"/>
        </a:p>
      </dgm:t>
    </dgm:pt>
    <dgm:pt modelId="{F6FBC0DA-61C3-4B73-BD3F-49618FE127D6}">
      <dgm:prSet phldrT="[Text]" custT="1"/>
      <dgm:spPr/>
      <dgm:t>
        <a:bodyPr/>
        <a:lstStyle/>
        <a:p>
          <a:pPr algn="l"/>
          <a:r>
            <a:rPr lang="en-US" sz="1300" b="0" dirty="0" smtClean="0">
              <a:latin typeface="Calibri" pitchFamily="34" charset="0"/>
            </a:rPr>
            <a:t>Biometrics</a:t>
          </a:r>
          <a:endParaRPr lang="en-US" sz="1300" b="0" dirty="0"/>
        </a:p>
      </dgm:t>
    </dgm:pt>
    <dgm:pt modelId="{82373109-C110-4F77-A290-39CF54B8403B}" type="parTrans" cxnId="{EDCE9E13-BE1E-4124-9465-A16BBD3150F2}">
      <dgm:prSet/>
      <dgm:spPr/>
      <dgm:t>
        <a:bodyPr/>
        <a:lstStyle/>
        <a:p>
          <a:pPr algn="ctr"/>
          <a:endParaRPr lang="en-US" b="0"/>
        </a:p>
      </dgm:t>
    </dgm:pt>
    <dgm:pt modelId="{394FE09E-9710-486C-9812-AFC96133E670}" type="sibTrans" cxnId="{EDCE9E13-BE1E-4124-9465-A16BBD3150F2}">
      <dgm:prSet/>
      <dgm:spPr/>
      <dgm:t>
        <a:bodyPr/>
        <a:lstStyle/>
        <a:p>
          <a:pPr algn="ctr"/>
          <a:endParaRPr lang="en-US" b="0"/>
        </a:p>
      </dgm:t>
    </dgm:pt>
    <dgm:pt modelId="{CE25DD7F-708C-4515-8091-6FB260DD5316}">
      <dgm:prSet phldrT="[Text]" custT="1"/>
      <dgm:spPr/>
      <dgm:t>
        <a:bodyPr/>
        <a:lstStyle/>
        <a:p>
          <a:pPr algn="l"/>
          <a:endParaRPr lang="en-US" sz="1600" b="0" dirty="0"/>
        </a:p>
      </dgm:t>
    </dgm:pt>
    <dgm:pt modelId="{DB0388ED-78DA-4DA0-99F2-241919B73A6A}" type="parTrans" cxnId="{6FBB6DA9-F374-4DA3-9295-E1F691241E1B}">
      <dgm:prSet/>
      <dgm:spPr/>
      <dgm:t>
        <a:bodyPr/>
        <a:lstStyle/>
        <a:p>
          <a:pPr algn="ctr"/>
          <a:endParaRPr lang="en-US" b="0"/>
        </a:p>
      </dgm:t>
    </dgm:pt>
    <dgm:pt modelId="{486E80C3-7368-4EB6-9249-4B3071B3E60A}" type="sibTrans" cxnId="{6FBB6DA9-F374-4DA3-9295-E1F691241E1B}">
      <dgm:prSet/>
      <dgm:spPr/>
      <dgm:t>
        <a:bodyPr/>
        <a:lstStyle/>
        <a:p>
          <a:pPr algn="ctr"/>
          <a:endParaRPr lang="en-US" b="0"/>
        </a:p>
      </dgm:t>
    </dgm:pt>
    <dgm:pt modelId="{88BB135D-0AE3-4127-BC9B-A9026F9D5761}">
      <dgm:prSet phldrT="[Text]" custT="1"/>
      <dgm:spPr/>
      <dgm:t>
        <a:bodyPr/>
        <a:lstStyle/>
        <a:p>
          <a:pPr algn="l"/>
          <a:endParaRPr lang="en-US" sz="1600" b="0" dirty="0"/>
        </a:p>
      </dgm:t>
    </dgm:pt>
    <dgm:pt modelId="{05437877-2F8C-43C6-9862-C2A611797ED2}" type="parTrans" cxnId="{B6734F47-EDF1-447E-B42B-144B5EE92AB3}">
      <dgm:prSet/>
      <dgm:spPr/>
      <dgm:t>
        <a:bodyPr/>
        <a:lstStyle/>
        <a:p>
          <a:pPr algn="ctr"/>
          <a:endParaRPr lang="en-US" b="0"/>
        </a:p>
      </dgm:t>
    </dgm:pt>
    <dgm:pt modelId="{AEDD9547-8452-4A3C-9AFF-F3D3CA17C8EC}" type="sibTrans" cxnId="{B6734F47-EDF1-447E-B42B-144B5EE92AB3}">
      <dgm:prSet/>
      <dgm:spPr/>
      <dgm:t>
        <a:bodyPr/>
        <a:lstStyle/>
        <a:p>
          <a:pPr algn="ctr"/>
          <a:endParaRPr lang="en-US" b="0"/>
        </a:p>
      </dgm:t>
    </dgm:pt>
    <dgm:pt modelId="{199A7609-9E5D-4CE2-86BA-904B4E93A1C2}">
      <dgm:prSet custT="1"/>
      <dgm:spPr/>
      <dgm:t>
        <a:bodyPr/>
        <a:lstStyle/>
        <a:p>
          <a:pPr algn="l"/>
          <a:r>
            <a:rPr lang="en-US" sz="1600" b="0" dirty="0" smtClean="0"/>
            <a:t>Offer e-Pramaan as a service</a:t>
          </a:r>
        </a:p>
      </dgm:t>
    </dgm:pt>
    <dgm:pt modelId="{410B86CF-D64B-4702-B1D9-74951984D927}" type="parTrans" cxnId="{901028B6-5D23-4253-BEE7-D0143013CEBC}">
      <dgm:prSet/>
      <dgm:spPr/>
      <dgm:t>
        <a:bodyPr/>
        <a:lstStyle/>
        <a:p>
          <a:pPr algn="ctr"/>
          <a:endParaRPr lang="en-US" b="0"/>
        </a:p>
      </dgm:t>
    </dgm:pt>
    <dgm:pt modelId="{DD125EFF-3D1B-4F48-A55B-6D8F136C1559}" type="sibTrans" cxnId="{901028B6-5D23-4253-BEE7-D0143013CEBC}">
      <dgm:prSet/>
      <dgm:spPr/>
      <dgm:t>
        <a:bodyPr/>
        <a:lstStyle/>
        <a:p>
          <a:pPr algn="ctr"/>
          <a:endParaRPr lang="en-US" b="0"/>
        </a:p>
      </dgm:t>
    </dgm:pt>
    <dgm:pt modelId="{29AC2920-4E72-48C5-B488-D3852BBB4EB2}">
      <dgm:prSet custT="1"/>
      <dgm:spPr/>
      <dgm:t>
        <a:bodyPr/>
        <a:lstStyle/>
        <a:p>
          <a:pPr algn="l"/>
          <a:endParaRPr lang="en-US" sz="1600" b="0" dirty="0" smtClean="0"/>
        </a:p>
      </dgm:t>
    </dgm:pt>
    <dgm:pt modelId="{8ED159EE-182C-4539-861C-DC0085761CE3}" type="parTrans" cxnId="{A4DBD240-12DC-4BF5-968B-D680971AB7C6}">
      <dgm:prSet/>
      <dgm:spPr/>
      <dgm:t>
        <a:bodyPr/>
        <a:lstStyle/>
        <a:p>
          <a:pPr algn="ctr"/>
          <a:endParaRPr lang="en-US" b="0"/>
        </a:p>
      </dgm:t>
    </dgm:pt>
    <dgm:pt modelId="{69BFC105-C767-45FF-842C-77E90BAD4787}" type="sibTrans" cxnId="{A4DBD240-12DC-4BF5-968B-D680971AB7C6}">
      <dgm:prSet/>
      <dgm:spPr/>
      <dgm:t>
        <a:bodyPr/>
        <a:lstStyle/>
        <a:p>
          <a:pPr algn="ctr"/>
          <a:endParaRPr lang="en-US" b="0"/>
        </a:p>
      </dgm:t>
    </dgm:pt>
    <dgm:pt modelId="{295DBBD5-DAE3-49D4-A324-2D1C66937A17}">
      <dgm:prSet custT="1"/>
      <dgm:spPr/>
      <dgm:t>
        <a:bodyPr/>
        <a:lstStyle/>
        <a:p>
          <a:pPr algn="l"/>
          <a:r>
            <a:rPr lang="en-US" sz="1300" b="0" dirty="0" smtClean="0"/>
            <a:t>Incorporates Aadhaar based authentication</a:t>
          </a:r>
        </a:p>
      </dgm:t>
    </dgm:pt>
    <dgm:pt modelId="{1A60DF10-C418-40BE-9635-438F2A75660C}" type="parTrans" cxnId="{0CAEB0A8-D016-43CB-9BD7-8AD0475123F4}">
      <dgm:prSet/>
      <dgm:spPr/>
      <dgm:t>
        <a:bodyPr/>
        <a:lstStyle/>
        <a:p>
          <a:pPr algn="ctr"/>
          <a:endParaRPr lang="en-US" b="0"/>
        </a:p>
      </dgm:t>
    </dgm:pt>
    <dgm:pt modelId="{5F7155EA-74F3-4309-A077-709F493FC0C1}" type="sibTrans" cxnId="{0CAEB0A8-D016-43CB-9BD7-8AD0475123F4}">
      <dgm:prSet/>
      <dgm:spPr/>
      <dgm:t>
        <a:bodyPr/>
        <a:lstStyle/>
        <a:p>
          <a:pPr algn="ctr"/>
          <a:endParaRPr lang="en-US" b="0"/>
        </a:p>
      </dgm:t>
    </dgm:pt>
    <dgm:pt modelId="{B4255968-92CF-44AD-975B-8E27E0BCA1BF}">
      <dgm:prSet phldrT="[Text]" custT="1"/>
      <dgm:spPr/>
      <dgm:t>
        <a:bodyPr/>
        <a:lstStyle/>
        <a:p>
          <a:pPr algn="l"/>
          <a:endParaRPr lang="en-US" sz="1300" b="0" dirty="0"/>
        </a:p>
      </dgm:t>
    </dgm:pt>
    <dgm:pt modelId="{CDC5A654-DE8D-44D1-84B1-88CAD690EBB0}" type="parTrans" cxnId="{AD563185-5CA8-4A41-AD15-9E0E8D16F8F2}">
      <dgm:prSet/>
      <dgm:spPr/>
      <dgm:t>
        <a:bodyPr/>
        <a:lstStyle/>
        <a:p>
          <a:endParaRPr lang="en-US"/>
        </a:p>
      </dgm:t>
    </dgm:pt>
    <dgm:pt modelId="{B017B2AF-29EC-4745-853E-AB0651C4D30D}" type="sibTrans" cxnId="{AD563185-5CA8-4A41-AD15-9E0E8D16F8F2}">
      <dgm:prSet/>
      <dgm:spPr/>
      <dgm:t>
        <a:bodyPr/>
        <a:lstStyle/>
        <a:p>
          <a:endParaRPr lang="en-US"/>
        </a:p>
      </dgm:t>
    </dgm:pt>
    <dgm:pt modelId="{F11EDD16-E98F-40E9-8DAA-8A4484BE1985}">
      <dgm:prSet phldrT="[Text]" custT="1"/>
      <dgm:spPr/>
      <dgm:t>
        <a:bodyPr/>
        <a:lstStyle/>
        <a:p>
          <a:pPr algn="l"/>
          <a:endParaRPr lang="en-US" sz="1300" b="0" dirty="0"/>
        </a:p>
      </dgm:t>
    </dgm:pt>
    <dgm:pt modelId="{993955E6-05D5-4E4F-9DB4-831257CB36E3}" type="parTrans" cxnId="{B838C031-7B9F-4984-A761-1CB03CF1CED8}">
      <dgm:prSet/>
      <dgm:spPr/>
      <dgm:t>
        <a:bodyPr/>
        <a:lstStyle/>
        <a:p>
          <a:endParaRPr lang="en-US"/>
        </a:p>
      </dgm:t>
    </dgm:pt>
    <dgm:pt modelId="{839F9940-BFC6-4948-B135-B3AF451E76E9}" type="sibTrans" cxnId="{B838C031-7B9F-4984-A761-1CB03CF1CED8}">
      <dgm:prSet/>
      <dgm:spPr/>
      <dgm:t>
        <a:bodyPr/>
        <a:lstStyle/>
        <a:p>
          <a:endParaRPr lang="en-US"/>
        </a:p>
      </dgm:t>
    </dgm:pt>
    <dgm:pt modelId="{DAA7D0F4-7CAA-4D0E-8891-253FDFE43B45}">
      <dgm:prSet custT="1"/>
      <dgm:spPr/>
      <dgm:t>
        <a:bodyPr/>
        <a:lstStyle/>
        <a:p>
          <a:pPr algn="l"/>
          <a:endParaRPr lang="en-US" sz="1300" b="0" dirty="0" smtClean="0"/>
        </a:p>
      </dgm:t>
    </dgm:pt>
    <dgm:pt modelId="{A681D977-EECC-4330-9F94-74579566AF22}" type="parTrans" cxnId="{41D56E3F-F39E-4E97-ACD4-DC9CC787B081}">
      <dgm:prSet/>
      <dgm:spPr/>
      <dgm:t>
        <a:bodyPr/>
        <a:lstStyle/>
        <a:p>
          <a:endParaRPr lang="en-US"/>
        </a:p>
      </dgm:t>
    </dgm:pt>
    <dgm:pt modelId="{AAC2F6F5-DA4D-49A0-9C09-314430B39388}" type="sibTrans" cxnId="{41D56E3F-F39E-4E97-ACD4-DC9CC787B081}">
      <dgm:prSet/>
      <dgm:spPr/>
      <dgm:t>
        <a:bodyPr/>
        <a:lstStyle/>
        <a:p>
          <a:endParaRPr lang="en-US"/>
        </a:p>
      </dgm:t>
    </dgm:pt>
    <dgm:pt modelId="{FEEF8F8F-14CF-4C21-9E4E-D8B606501A2B}" type="pres">
      <dgm:prSet presAssocID="{8793862F-2C84-4891-82E6-1BA56134BE0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EDC5BD-D49B-48DF-9049-5E9263B2EC0F}" type="pres">
      <dgm:prSet presAssocID="{B6EC569F-C39E-4505-A43D-68CEA4CA56A6}" presName="composite" presStyleCnt="0"/>
      <dgm:spPr/>
      <dgm:t>
        <a:bodyPr/>
        <a:lstStyle/>
        <a:p>
          <a:endParaRPr lang="en-US"/>
        </a:p>
      </dgm:t>
    </dgm:pt>
    <dgm:pt modelId="{86724A05-BF12-4EDE-AC9F-8ADBB05BDDA7}" type="pres">
      <dgm:prSet presAssocID="{B6EC569F-C39E-4505-A43D-68CEA4CA56A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5FA8BA-1B50-4528-8A89-65DB4016067C}" type="pres">
      <dgm:prSet presAssocID="{B6EC569F-C39E-4505-A43D-68CEA4CA56A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5DD354-DFDD-44D3-816C-B1EE084E21BD}" type="pres">
      <dgm:prSet presAssocID="{FFEA4666-B5FF-43F3-BB95-2E5782626DB8}" presName="space" presStyleCnt="0"/>
      <dgm:spPr/>
      <dgm:t>
        <a:bodyPr/>
        <a:lstStyle/>
        <a:p>
          <a:endParaRPr lang="en-US"/>
        </a:p>
      </dgm:t>
    </dgm:pt>
    <dgm:pt modelId="{2677BAEE-B21F-48D1-B950-E4647961D3BD}" type="pres">
      <dgm:prSet presAssocID="{E0644379-28D8-43CB-984F-23DF6B038F5A}" presName="composite" presStyleCnt="0"/>
      <dgm:spPr/>
      <dgm:t>
        <a:bodyPr/>
        <a:lstStyle/>
        <a:p>
          <a:endParaRPr lang="en-US"/>
        </a:p>
      </dgm:t>
    </dgm:pt>
    <dgm:pt modelId="{8984DAE3-F462-4A87-A679-2F8ACB9A21CD}" type="pres">
      <dgm:prSet presAssocID="{E0644379-28D8-43CB-984F-23DF6B038F5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2384CE-8E0A-4716-8383-C6DEC9E00E2B}" type="pres">
      <dgm:prSet presAssocID="{E0644379-28D8-43CB-984F-23DF6B038F5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4EEA98-5011-4CE0-9566-24354110A874}" type="pres">
      <dgm:prSet presAssocID="{92C4803E-E633-4A9C-A445-D2542784054E}" presName="space" presStyleCnt="0"/>
      <dgm:spPr/>
      <dgm:t>
        <a:bodyPr/>
        <a:lstStyle/>
        <a:p>
          <a:endParaRPr lang="en-US"/>
        </a:p>
      </dgm:t>
    </dgm:pt>
    <dgm:pt modelId="{89421832-3C01-4E33-9EA8-D78BBF4C0E15}" type="pres">
      <dgm:prSet presAssocID="{4FF8D054-A66F-4167-8807-120D0177B85A}" presName="composite" presStyleCnt="0"/>
      <dgm:spPr/>
      <dgm:t>
        <a:bodyPr/>
        <a:lstStyle/>
        <a:p>
          <a:endParaRPr lang="en-US"/>
        </a:p>
      </dgm:t>
    </dgm:pt>
    <dgm:pt modelId="{FD18ADB5-B462-417E-8320-99DEA2E585C8}" type="pres">
      <dgm:prSet presAssocID="{4FF8D054-A66F-4167-8807-120D0177B85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D6BEAD-49B3-4466-9A16-274932349B29}" type="pres">
      <dgm:prSet presAssocID="{4FF8D054-A66F-4167-8807-120D0177B85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97490C-F37A-4716-896C-AEA36CFAC766}" srcId="{E0644379-28D8-43CB-984F-23DF6B038F5A}" destId="{C39D58E9-F608-4D50-ACA5-608A3401340B}" srcOrd="1" destOrd="0" parTransId="{D9F671B8-F16E-436E-A627-33CE53D5F933}" sibTransId="{1D45257B-3370-42CE-B5C7-8AD9E280CBF1}"/>
    <dgm:cxn modelId="{901028B6-5D23-4253-BEE7-D0143013CEBC}" srcId="{4FF8D054-A66F-4167-8807-120D0177B85A}" destId="{199A7609-9E5D-4CE2-86BA-904B4E93A1C2}" srcOrd="5" destOrd="0" parTransId="{410B86CF-D64B-4702-B1D9-74951984D927}" sibTransId="{DD125EFF-3D1B-4F48-A55B-6D8F136C1559}"/>
    <dgm:cxn modelId="{34E38686-E25D-4EEE-B85D-A40378BE905E}" type="presOf" srcId="{F11EDD16-E98F-40E9-8DAA-8A4484BE1985}" destId="{5C2384CE-8E0A-4716-8383-C6DEC9E00E2B}" srcOrd="0" destOrd="6" presId="urn:microsoft.com/office/officeart/2005/8/layout/hList1"/>
    <dgm:cxn modelId="{0CAEB0A8-D016-43CB-9BD7-8AD0475123F4}" srcId="{E0644379-28D8-43CB-984F-23DF6B038F5A}" destId="{295DBBD5-DAE3-49D4-A324-2D1C66937A17}" srcOrd="5" destOrd="0" parTransId="{1A60DF10-C418-40BE-9635-438F2A75660C}" sibTransId="{5F7155EA-74F3-4309-A077-709F493FC0C1}"/>
    <dgm:cxn modelId="{B576FDD8-7234-4095-9218-6283723546AE}" type="presOf" srcId="{494350F6-CDC1-4347-8C81-57B14B546671}" destId="{FD5FA8BA-1B50-4528-8A89-65DB4016067C}" srcOrd="0" destOrd="0" presId="urn:microsoft.com/office/officeart/2005/8/layout/hList1"/>
    <dgm:cxn modelId="{C0778532-7737-4182-975D-3EBFA3FDAEA1}" srcId="{4FF8D054-A66F-4167-8807-120D0177B85A}" destId="{E9162612-625F-4FE7-BC89-30EB7CA8B6D8}" srcOrd="0" destOrd="0" parTransId="{A6CDC7A6-4700-44E1-9FDF-E614B18DD31B}" sibTransId="{1507077E-5AA3-42A5-8DEE-688F48ABB1E6}"/>
    <dgm:cxn modelId="{D0487209-CCC4-48AE-97C9-A85415B581C4}" type="presOf" srcId="{199A7609-9E5D-4CE2-86BA-904B4E93A1C2}" destId="{7BD6BEAD-49B3-4466-9A16-274932349B29}" srcOrd="0" destOrd="6" presId="urn:microsoft.com/office/officeart/2005/8/layout/hList1"/>
    <dgm:cxn modelId="{AC666DEB-2B39-4235-9702-590BF623336D}" type="presOf" srcId="{EA794907-6C43-4810-A144-89C98B5FACE0}" destId="{5C2384CE-8E0A-4716-8383-C6DEC9E00E2B}" srcOrd="0" destOrd="7" presId="urn:microsoft.com/office/officeart/2005/8/layout/hList1"/>
    <dgm:cxn modelId="{4A77BD0F-4346-4CDB-8B9E-D892FF3BBF31}" type="presOf" srcId="{E0644379-28D8-43CB-984F-23DF6B038F5A}" destId="{8984DAE3-F462-4A87-A679-2F8ACB9A21CD}" srcOrd="0" destOrd="0" presId="urn:microsoft.com/office/officeart/2005/8/layout/hList1"/>
    <dgm:cxn modelId="{5F33F7CC-7874-49E4-9CE1-0A908C3AAA17}" type="presOf" srcId="{88BB135D-0AE3-4127-BC9B-A9026F9D5761}" destId="{FD5FA8BA-1B50-4528-8A89-65DB4016067C}" srcOrd="0" destOrd="3" presId="urn:microsoft.com/office/officeart/2005/8/layout/hList1"/>
    <dgm:cxn modelId="{30FDDA5C-4057-4503-ADF7-E769F2DB60A7}" srcId="{FD6F6137-6383-4AE2-8B48-08C6517A6FA3}" destId="{436B00C4-14D3-434F-B1B4-8DF671ECE0DF}" srcOrd="0" destOrd="0" parTransId="{3C02BAFA-4CC8-4A5E-BCA3-134EBAE3B964}" sibTransId="{E4A3FD09-915A-4775-A9E8-565C1FBB7DF6}"/>
    <dgm:cxn modelId="{73DF244C-7E87-4F82-90E2-978419A5E7C4}" type="presOf" srcId="{B6EC569F-C39E-4505-A43D-68CEA4CA56A6}" destId="{86724A05-BF12-4EDE-AC9F-8ADBB05BDDA7}" srcOrd="0" destOrd="0" presId="urn:microsoft.com/office/officeart/2005/8/layout/hList1"/>
    <dgm:cxn modelId="{EDCE9E13-BE1E-4124-9465-A16BBD3150F2}" srcId="{FD6F6137-6383-4AE2-8B48-08C6517A6FA3}" destId="{F6FBC0DA-61C3-4B73-BD3F-49618FE127D6}" srcOrd="2" destOrd="0" parTransId="{82373109-C110-4F77-A290-39CF54B8403B}" sibTransId="{394FE09E-9710-486C-9812-AFC96133E670}"/>
    <dgm:cxn modelId="{CDE74AA0-696B-4053-99E5-EB0BB56C8D27}" srcId="{E0644379-28D8-43CB-984F-23DF6B038F5A}" destId="{EA794907-6C43-4810-A144-89C98B5FACE0}" srcOrd="3" destOrd="0" parTransId="{6CBF823E-E666-4A95-A082-2A1BB3C8772B}" sibTransId="{019C96D4-8E7F-4B8E-8E75-026911EDA2A2}"/>
    <dgm:cxn modelId="{ADBB33E2-00D6-468B-8497-3B8FE9C55FF7}" type="presOf" srcId="{436B00C4-14D3-434F-B1B4-8DF671ECE0DF}" destId="{5C2384CE-8E0A-4716-8383-C6DEC9E00E2B}" srcOrd="0" destOrd="1" presId="urn:microsoft.com/office/officeart/2005/8/layout/hList1"/>
    <dgm:cxn modelId="{37B8FE7D-4408-4269-9A06-B24D74326BD2}" type="presOf" srcId="{295DBBD5-DAE3-49D4-A324-2D1C66937A17}" destId="{5C2384CE-8E0A-4716-8383-C6DEC9E00E2B}" srcOrd="0" destOrd="9" presId="urn:microsoft.com/office/officeart/2005/8/layout/hList1"/>
    <dgm:cxn modelId="{A4DBD240-12DC-4BF5-968B-D680971AB7C6}" srcId="{4FF8D054-A66F-4167-8807-120D0177B85A}" destId="{29AC2920-4E72-48C5-B488-D3852BBB4EB2}" srcOrd="4" destOrd="0" parTransId="{8ED159EE-182C-4539-861C-DC0085761CE3}" sibTransId="{69BFC105-C767-45FF-842C-77E90BAD4787}"/>
    <dgm:cxn modelId="{6D522FEE-09E2-4E8C-BB0D-6CFB35981B7C}" type="presOf" srcId="{605D4F8C-2B37-49A7-868A-68DBF348787F}" destId="{5C2384CE-8E0A-4716-8383-C6DEC9E00E2B}" srcOrd="0" destOrd="2" presId="urn:microsoft.com/office/officeart/2005/8/layout/hList1"/>
    <dgm:cxn modelId="{97869ADA-CCD5-47AE-B3F6-C66C4F5685C3}" type="presOf" srcId="{656CEA63-8DE7-4DF5-B419-1DF76D52A289}" destId="{7BD6BEAD-49B3-4466-9A16-274932349B29}" srcOrd="0" destOrd="1" presId="urn:microsoft.com/office/officeart/2005/8/layout/hList1"/>
    <dgm:cxn modelId="{676E460E-9F20-486B-92D5-309931EE1BEA}" type="presOf" srcId="{C39D58E9-F608-4D50-ACA5-608A3401340B}" destId="{5C2384CE-8E0A-4716-8383-C6DEC9E00E2B}" srcOrd="0" destOrd="5" presId="urn:microsoft.com/office/officeart/2005/8/layout/hList1"/>
    <dgm:cxn modelId="{7EFE111E-B97F-4140-A9D6-16D682AF5671}" type="presOf" srcId="{29AC2920-4E72-48C5-B488-D3852BBB4EB2}" destId="{7BD6BEAD-49B3-4466-9A16-274932349B29}" srcOrd="0" destOrd="5" presId="urn:microsoft.com/office/officeart/2005/8/layout/hList1"/>
    <dgm:cxn modelId="{B6734F47-EDF1-447E-B42B-144B5EE92AB3}" srcId="{B6EC569F-C39E-4505-A43D-68CEA4CA56A6}" destId="{88BB135D-0AE3-4127-BC9B-A9026F9D5761}" srcOrd="3" destOrd="0" parTransId="{05437877-2F8C-43C6-9862-C2A611797ED2}" sibTransId="{AEDD9547-8452-4A3C-9AFF-F3D3CA17C8EC}"/>
    <dgm:cxn modelId="{C5CDFC9C-1E28-40AF-B946-91836C274A9B}" srcId="{B6EC569F-C39E-4505-A43D-68CEA4CA56A6}" destId="{494350F6-CDC1-4347-8C81-57B14B546671}" srcOrd="0" destOrd="0" parTransId="{D29559FD-E799-4ADD-8DC0-CC6D524FA6AF}" sibTransId="{DC38F46D-7672-448F-BA49-D26A67CF0158}"/>
    <dgm:cxn modelId="{4F2ADFDA-8D17-4A83-83F7-647E77627D94}" srcId="{E0644379-28D8-43CB-984F-23DF6B038F5A}" destId="{FD6F6137-6383-4AE2-8B48-08C6517A6FA3}" srcOrd="0" destOrd="0" parTransId="{63F3D66F-E1DB-4A72-8BD4-2F9AA905ADC7}" sibTransId="{38ED5392-5965-48F0-8FE6-11CED5514AE7}"/>
    <dgm:cxn modelId="{F2CAED31-FCE7-4EB6-8CA0-06FBD6E6A580}" srcId="{B6EC569F-C39E-4505-A43D-68CEA4CA56A6}" destId="{B84228EB-75B0-472A-8D91-E21E75FE6C2A}" srcOrd="4" destOrd="0" parTransId="{B40A7E33-6D66-4BA6-BE7C-7E9AC58264DD}" sibTransId="{4E51F4D0-AE1B-4D7E-A3E2-0C6F63A553A4}"/>
    <dgm:cxn modelId="{625AEF3D-C6C3-4502-93A1-29E6AA64FB23}" srcId="{4FF8D054-A66F-4167-8807-120D0177B85A}" destId="{18D47383-9B25-4BCD-9AE0-85994D9B46A4}" srcOrd="1" destOrd="0" parTransId="{09EA1A81-A148-47B3-85BB-32094957DC92}" sibTransId="{CFEF287E-6D6B-44C4-89B4-09534CC11BBB}"/>
    <dgm:cxn modelId="{34647425-70EB-4E29-BD4A-4988A4018901}" type="presOf" srcId="{AF02AB14-CF2B-4D61-8A17-407B068BAD9E}" destId="{FD5FA8BA-1B50-4528-8A89-65DB4016067C}" srcOrd="0" destOrd="2" presId="urn:microsoft.com/office/officeart/2005/8/layout/hList1"/>
    <dgm:cxn modelId="{8EF7B8B9-67E6-4995-B50D-B959DFB1BDE3}" type="presOf" srcId="{016BE96D-44EB-4B0D-84E1-175DE89A29C8}" destId="{7BD6BEAD-49B3-4466-9A16-274932349B29}" srcOrd="0" destOrd="3" presId="urn:microsoft.com/office/officeart/2005/8/layout/hList1"/>
    <dgm:cxn modelId="{6855EEC7-4698-4D94-BC4D-EDB76C28B65D}" srcId="{4FF8D054-A66F-4167-8807-120D0177B85A}" destId="{016BE96D-44EB-4B0D-84E1-175DE89A29C8}" srcOrd="2" destOrd="0" parTransId="{C54B43C9-1B49-4371-9CA9-D53584652011}" sibTransId="{14141C7B-16B5-4827-B7F1-6E1EA938D296}"/>
    <dgm:cxn modelId="{93D3CD5F-5FA7-4242-9029-FD8213A29630}" type="presOf" srcId="{F6FBC0DA-61C3-4B73-BD3F-49618FE127D6}" destId="{5C2384CE-8E0A-4716-8383-C6DEC9E00E2B}" srcOrd="0" destOrd="3" presId="urn:microsoft.com/office/officeart/2005/8/layout/hList1"/>
    <dgm:cxn modelId="{AD563185-5CA8-4A41-AD15-9E0E8D16F8F2}" srcId="{FD6F6137-6383-4AE2-8B48-08C6517A6FA3}" destId="{B4255968-92CF-44AD-975B-8E27E0BCA1BF}" srcOrd="3" destOrd="0" parTransId="{CDC5A654-DE8D-44D1-84B1-88CAD690EBB0}" sibTransId="{B017B2AF-29EC-4745-853E-AB0651C4D30D}"/>
    <dgm:cxn modelId="{E27C16F0-D3CB-43DA-99A6-8AB7B48A9C68}" type="presOf" srcId="{FD6F6137-6383-4AE2-8B48-08C6517A6FA3}" destId="{5C2384CE-8E0A-4716-8383-C6DEC9E00E2B}" srcOrd="0" destOrd="0" presId="urn:microsoft.com/office/officeart/2005/8/layout/hList1"/>
    <dgm:cxn modelId="{ACE68DD3-D4D0-4053-9CEE-5F2ADAAC8256}" type="presOf" srcId="{B84228EB-75B0-472A-8D91-E21E75FE6C2A}" destId="{FD5FA8BA-1B50-4528-8A89-65DB4016067C}" srcOrd="0" destOrd="4" presId="urn:microsoft.com/office/officeart/2005/8/layout/hList1"/>
    <dgm:cxn modelId="{41D56E3F-F39E-4E97-ACD4-DC9CC787B081}" srcId="{E0644379-28D8-43CB-984F-23DF6B038F5A}" destId="{DAA7D0F4-7CAA-4D0E-8891-253FDFE43B45}" srcOrd="4" destOrd="0" parTransId="{A681D977-EECC-4330-9F94-74579566AF22}" sibTransId="{AAC2F6F5-DA4D-49A0-9C09-314430B39388}"/>
    <dgm:cxn modelId="{FE380A78-7A35-4D15-9A06-2B4BE78A8FC7}" srcId="{B6EC569F-C39E-4505-A43D-68CEA4CA56A6}" destId="{AF02AB14-CF2B-4D61-8A17-407B068BAD9E}" srcOrd="2" destOrd="0" parTransId="{50D03558-4FC9-458B-AFF1-05CEDAAFAB8B}" sibTransId="{B00208B5-B24F-489A-A7EF-A9BD1661BD68}"/>
    <dgm:cxn modelId="{86CA3BCD-818C-4009-8E5A-C7F0C4CF008C}" type="presOf" srcId="{DAA7D0F4-7CAA-4D0E-8891-253FDFE43B45}" destId="{5C2384CE-8E0A-4716-8383-C6DEC9E00E2B}" srcOrd="0" destOrd="8" presId="urn:microsoft.com/office/officeart/2005/8/layout/hList1"/>
    <dgm:cxn modelId="{B838C031-7B9F-4984-A761-1CB03CF1CED8}" srcId="{E0644379-28D8-43CB-984F-23DF6B038F5A}" destId="{F11EDD16-E98F-40E9-8DAA-8A4484BE1985}" srcOrd="2" destOrd="0" parTransId="{993955E6-05D5-4E4F-9DB4-831257CB36E3}" sibTransId="{839F9940-BFC6-4948-B135-B3AF451E76E9}"/>
    <dgm:cxn modelId="{2C955EF8-3C58-4326-A179-B361733E4781}" srcId="{8793862F-2C84-4891-82E6-1BA56134BE02}" destId="{B6EC569F-C39E-4505-A43D-68CEA4CA56A6}" srcOrd="0" destOrd="0" parTransId="{93E9817A-5DC1-477D-B169-77631C9E3D67}" sibTransId="{FFEA4666-B5FF-43F3-BB95-2E5782626DB8}"/>
    <dgm:cxn modelId="{93CD62B7-41DE-4703-86CD-2C399B5A22E1}" type="presOf" srcId="{8793862F-2C84-4891-82E6-1BA56134BE02}" destId="{FEEF8F8F-14CF-4C21-9E4E-D8B606501A2B}" srcOrd="0" destOrd="0" presId="urn:microsoft.com/office/officeart/2005/8/layout/hList1"/>
    <dgm:cxn modelId="{2574BC7A-EB71-4FA9-AE72-9B4062C2F118}" srcId="{8793862F-2C84-4891-82E6-1BA56134BE02}" destId="{4FF8D054-A66F-4167-8807-120D0177B85A}" srcOrd="2" destOrd="0" parTransId="{DFC92800-2883-46FB-8789-776F7D43F32B}" sibTransId="{0DF4452B-DD73-494B-A775-8DDE3A4ACB2E}"/>
    <dgm:cxn modelId="{134883C8-0579-4EE2-9501-575CE8AFC7EA}" type="presOf" srcId="{CE25DD7F-708C-4515-8091-6FB260DD5316}" destId="{FD5FA8BA-1B50-4528-8A89-65DB4016067C}" srcOrd="0" destOrd="1" presId="urn:microsoft.com/office/officeart/2005/8/layout/hList1"/>
    <dgm:cxn modelId="{28518A92-E1FC-4FB4-A808-9FA5E2C76E91}" type="presOf" srcId="{18D47383-9B25-4BCD-9AE0-85994D9B46A4}" destId="{7BD6BEAD-49B3-4466-9A16-274932349B29}" srcOrd="0" destOrd="2" presId="urn:microsoft.com/office/officeart/2005/8/layout/hList1"/>
    <dgm:cxn modelId="{2BEF4417-A47D-4B06-9E04-E678BA0B5299}" srcId="{8793862F-2C84-4891-82E6-1BA56134BE02}" destId="{E0644379-28D8-43CB-984F-23DF6B038F5A}" srcOrd="1" destOrd="0" parTransId="{11B176ED-B771-4AA1-8D85-7404804CDB5F}" sibTransId="{92C4803E-E633-4A9C-A445-D2542784054E}"/>
    <dgm:cxn modelId="{7566FFF4-11E6-4D28-B670-3A9788A88F3C}" srcId="{4FF8D054-A66F-4167-8807-120D0177B85A}" destId="{DB725737-6F3F-466C-972C-75A9925C2E0E}" srcOrd="3" destOrd="0" parTransId="{3F3C50FC-B830-4DBC-BE57-88FED9C357C0}" sibTransId="{70181FA7-E9C3-4C32-AEFF-E94A44065E71}"/>
    <dgm:cxn modelId="{D2C4D46F-A072-4897-83B6-A29D094C900C}" type="presOf" srcId="{4FF8D054-A66F-4167-8807-120D0177B85A}" destId="{FD18ADB5-B462-417E-8320-99DEA2E585C8}" srcOrd="0" destOrd="0" presId="urn:microsoft.com/office/officeart/2005/8/layout/hList1"/>
    <dgm:cxn modelId="{CFAF8C6C-D2DF-4F68-98AA-5CDC052B5098}" type="presOf" srcId="{E9162612-625F-4FE7-BC89-30EB7CA8B6D8}" destId="{7BD6BEAD-49B3-4466-9A16-274932349B29}" srcOrd="0" destOrd="0" presId="urn:microsoft.com/office/officeart/2005/8/layout/hList1"/>
    <dgm:cxn modelId="{8FF99F9D-074E-4188-9282-BFF9F39B0738}" type="presOf" srcId="{B4255968-92CF-44AD-975B-8E27E0BCA1BF}" destId="{5C2384CE-8E0A-4716-8383-C6DEC9E00E2B}" srcOrd="0" destOrd="4" presId="urn:microsoft.com/office/officeart/2005/8/layout/hList1"/>
    <dgm:cxn modelId="{09659B1B-AF6F-428E-87F1-535839A4DB38}" srcId="{FD6F6137-6383-4AE2-8B48-08C6517A6FA3}" destId="{605D4F8C-2B37-49A7-868A-68DBF348787F}" srcOrd="1" destOrd="0" parTransId="{D30EB960-E9DC-4A6B-80F3-F12FB62F4D75}" sibTransId="{406E47CB-3B88-4968-B823-ABE934B420CB}"/>
    <dgm:cxn modelId="{FA3FB0F3-8D08-4524-88D7-C66C715FB3A9}" type="presOf" srcId="{DB725737-6F3F-466C-972C-75A9925C2E0E}" destId="{7BD6BEAD-49B3-4466-9A16-274932349B29}" srcOrd="0" destOrd="4" presId="urn:microsoft.com/office/officeart/2005/8/layout/hList1"/>
    <dgm:cxn modelId="{6FBB6DA9-F374-4DA3-9295-E1F691241E1B}" srcId="{B6EC569F-C39E-4505-A43D-68CEA4CA56A6}" destId="{CE25DD7F-708C-4515-8091-6FB260DD5316}" srcOrd="1" destOrd="0" parTransId="{DB0388ED-78DA-4DA0-99F2-241919B73A6A}" sibTransId="{486E80C3-7368-4EB6-9249-4B3071B3E60A}"/>
    <dgm:cxn modelId="{05382550-EBDA-4B77-A199-1516B76A0546}" srcId="{E9162612-625F-4FE7-BC89-30EB7CA8B6D8}" destId="{656CEA63-8DE7-4DF5-B419-1DF76D52A289}" srcOrd="0" destOrd="0" parTransId="{662D7574-664C-4CB9-B354-C27C21AEDF92}" sibTransId="{EF3BB93B-1AC2-4D46-8F37-4DE404C7BEEC}"/>
    <dgm:cxn modelId="{89B1380B-2EFB-4F94-8054-D0F392A6FBBB}" type="presParOf" srcId="{FEEF8F8F-14CF-4C21-9E4E-D8B606501A2B}" destId="{E0EDC5BD-D49B-48DF-9049-5E9263B2EC0F}" srcOrd="0" destOrd="0" presId="urn:microsoft.com/office/officeart/2005/8/layout/hList1"/>
    <dgm:cxn modelId="{D4E6F64F-B4A2-4E17-A505-9C2E575F3B3E}" type="presParOf" srcId="{E0EDC5BD-D49B-48DF-9049-5E9263B2EC0F}" destId="{86724A05-BF12-4EDE-AC9F-8ADBB05BDDA7}" srcOrd="0" destOrd="0" presId="urn:microsoft.com/office/officeart/2005/8/layout/hList1"/>
    <dgm:cxn modelId="{CB6704A6-CAA1-4BCA-A5AC-7C11426594BC}" type="presParOf" srcId="{E0EDC5BD-D49B-48DF-9049-5E9263B2EC0F}" destId="{FD5FA8BA-1B50-4528-8A89-65DB4016067C}" srcOrd="1" destOrd="0" presId="urn:microsoft.com/office/officeart/2005/8/layout/hList1"/>
    <dgm:cxn modelId="{5BA18BD7-3325-4AC1-980F-B408DC1EFBD4}" type="presParOf" srcId="{FEEF8F8F-14CF-4C21-9E4E-D8B606501A2B}" destId="{A45DD354-DFDD-44D3-816C-B1EE084E21BD}" srcOrd="1" destOrd="0" presId="urn:microsoft.com/office/officeart/2005/8/layout/hList1"/>
    <dgm:cxn modelId="{A8A38AE4-1D2B-487A-B937-B95323444A24}" type="presParOf" srcId="{FEEF8F8F-14CF-4C21-9E4E-D8B606501A2B}" destId="{2677BAEE-B21F-48D1-B950-E4647961D3BD}" srcOrd="2" destOrd="0" presId="urn:microsoft.com/office/officeart/2005/8/layout/hList1"/>
    <dgm:cxn modelId="{89DCE284-23DA-43E9-BF3B-CD2D894B301C}" type="presParOf" srcId="{2677BAEE-B21F-48D1-B950-E4647961D3BD}" destId="{8984DAE3-F462-4A87-A679-2F8ACB9A21CD}" srcOrd="0" destOrd="0" presId="urn:microsoft.com/office/officeart/2005/8/layout/hList1"/>
    <dgm:cxn modelId="{ED0E75D3-5F05-4917-9425-4B326EB8C1FF}" type="presParOf" srcId="{2677BAEE-B21F-48D1-B950-E4647961D3BD}" destId="{5C2384CE-8E0A-4716-8383-C6DEC9E00E2B}" srcOrd="1" destOrd="0" presId="urn:microsoft.com/office/officeart/2005/8/layout/hList1"/>
    <dgm:cxn modelId="{34F9A734-F391-449C-AD68-3521A4FCD631}" type="presParOf" srcId="{FEEF8F8F-14CF-4C21-9E4E-D8B606501A2B}" destId="{B74EEA98-5011-4CE0-9566-24354110A874}" srcOrd="3" destOrd="0" presId="urn:microsoft.com/office/officeart/2005/8/layout/hList1"/>
    <dgm:cxn modelId="{07683D73-5946-496C-A102-D0566F5F3928}" type="presParOf" srcId="{FEEF8F8F-14CF-4C21-9E4E-D8B606501A2B}" destId="{89421832-3C01-4E33-9EA8-D78BBF4C0E15}" srcOrd="4" destOrd="0" presId="urn:microsoft.com/office/officeart/2005/8/layout/hList1"/>
    <dgm:cxn modelId="{E8D3EC43-56E1-40CD-B401-79CB3B709647}" type="presParOf" srcId="{89421832-3C01-4E33-9EA8-D78BBF4C0E15}" destId="{FD18ADB5-B462-417E-8320-99DEA2E585C8}" srcOrd="0" destOrd="0" presId="urn:microsoft.com/office/officeart/2005/8/layout/hList1"/>
    <dgm:cxn modelId="{DF87F1C3-A069-42F9-9348-F9944F10A4D3}" type="presParOf" srcId="{89421832-3C01-4E33-9EA8-D78BBF4C0E15}" destId="{7BD6BEAD-49B3-4466-9A16-274932349B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8E430-7987-4258-87A4-9A1C25EE6763}" type="datetimeFigureOut">
              <a:rPr lang="en-US" smtClean="0"/>
              <a:pPr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355AD-662C-4E4D-BBA0-E33177AFE4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84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46CAF-628D-4F1D-BF8A-14729D33C719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763C15-A7F4-4D79-8A52-F7534D2AF5C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3283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B76B6E-4808-4779-B801-20143A43E767}" type="slidenum">
              <a:rPr lang="en-IN" smtClean="0"/>
              <a:pPr>
                <a:defRPr/>
              </a:pPr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7982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IN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83ED3F-0951-49AE-8441-0F3DA3ABC11D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Rectangl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9340ED8-7899-4251-B3C1-D7797BCBD106}" type="slidenum">
              <a:rPr lang="en-US">
                <a:latin typeface="Arial" pitchFamily="34" charset="0"/>
                <a:cs typeface="Arial" pitchFamily="34" charset="0"/>
              </a:rPr>
              <a:pPr/>
              <a:t>25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944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Rectangl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F1CF9B7-18AB-472A-8094-0E7C4A2B697B}" type="slidenum">
              <a:rPr lang="en-US">
                <a:latin typeface="Arial" pitchFamily="34" charset="0"/>
                <a:cs typeface="Arial" pitchFamily="34" charset="0"/>
              </a:rPr>
              <a:pPr/>
              <a:t>26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0973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82B5E4-9CBE-438E-90AB-0A157A478FFB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29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900161" y="9527473"/>
            <a:ext cx="2983694" cy="50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715" tIns="45858" rIns="91715" bIns="45858" anchor="b"/>
          <a:lstStyle/>
          <a:p>
            <a:pPr algn="r" defTabSz="906804"/>
            <a:fld id="{24BFD43A-88D3-44ED-9AE7-691D6D2AE132}" type="slidenum">
              <a:rPr lang="en-GB" sz="1200">
                <a:solidFill>
                  <a:prstClr val="black"/>
                </a:solidFill>
                <a:latin typeface="Calibri" pitchFamily="34" charset="0"/>
              </a:rPr>
              <a:pPr algn="r" defTabSz="906804"/>
              <a:t>30</a:t>
            </a:fld>
            <a:endParaRPr lang="en-GB" sz="12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741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38213" y="754063"/>
            <a:ext cx="5008562" cy="37576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2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8547" y="4764610"/>
            <a:ext cx="5505169" cy="451035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3" name="Slide Number Placeholder 3"/>
          <p:cNvSpPr txBox="1">
            <a:spLocks noGrp="1"/>
          </p:cNvSpPr>
          <p:nvPr/>
        </p:nvSpPr>
        <p:spPr bwMode="auto">
          <a:xfrm>
            <a:off x="3900161" y="9529217"/>
            <a:ext cx="2980505" cy="499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601" tIns="46129" rIns="92601" bIns="46129" anchor="b"/>
          <a:lstStyle/>
          <a:p>
            <a:pPr algn="r" defTabSz="438155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38155" algn="l"/>
                <a:tab pos="874705" algn="l"/>
                <a:tab pos="1311255" algn="l"/>
                <a:tab pos="1747805" algn="l"/>
                <a:tab pos="2185959" algn="l"/>
                <a:tab pos="2624114" algn="l"/>
                <a:tab pos="3060664" algn="l"/>
                <a:tab pos="3495608" algn="l"/>
                <a:tab pos="3933764" algn="l"/>
                <a:tab pos="4371918" algn="l"/>
                <a:tab pos="4810073" algn="l"/>
                <a:tab pos="5246623" algn="l"/>
                <a:tab pos="5684777" algn="l"/>
                <a:tab pos="6118117" algn="l"/>
                <a:tab pos="6557877" algn="l"/>
                <a:tab pos="6996032" algn="l"/>
                <a:tab pos="7432582" algn="l"/>
                <a:tab pos="7870736" algn="l"/>
                <a:tab pos="8304076" algn="l"/>
                <a:tab pos="8743836" algn="l"/>
              </a:tabLst>
            </a:pPr>
            <a:fld id="{DDD8D010-EB99-42BC-A7BE-3DAAD6185392}" type="slidenum">
              <a:rPr lang="en-GB" sz="1300">
                <a:solidFill>
                  <a:srgbClr val="000000"/>
                </a:solidFill>
                <a:latin typeface="Calibri" pitchFamily="34" charset="0"/>
              </a:rPr>
              <a:pPr algn="r" defTabSz="438155">
                <a:lnSpc>
                  <a:spcPct val="93000"/>
                </a:lnSpc>
                <a:buClr>
                  <a:srgbClr val="000000"/>
                </a:buClr>
                <a:buSzPct val="100000"/>
                <a:tabLst>
                  <a:tab pos="0" algn="l"/>
                  <a:tab pos="438155" algn="l"/>
                  <a:tab pos="874705" algn="l"/>
                  <a:tab pos="1311255" algn="l"/>
                  <a:tab pos="1747805" algn="l"/>
                  <a:tab pos="2185959" algn="l"/>
                  <a:tab pos="2624114" algn="l"/>
                  <a:tab pos="3060664" algn="l"/>
                  <a:tab pos="3495608" algn="l"/>
                  <a:tab pos="3933764" algn="l"/>
                  <a:tab pos="4371918" algn="l"/>
                  <a:tab pos="4810073" algn="l"/>
                  <a:tab pos="5246623" algn="l"/>
                  <a:tab pos="5684777" algn="l"/>
                  <a:tab pos="6118117" algn="l"/>
                  <a:tab pos="6557877" algn="l"/>
                  <a:tab pos="6996032" algn="l"/>
                  <a:tab pos="7432582" algn="l"/>
                  <a:tab pos="7870736" algn="l"/>
                  <a:tab pos="8304076" algn="l"/>
                  <a:tab pos="8743836" algn="l"/>
                </a:tabLst>
              </a:pPr>
              <a:t>30</a:t>
            </a:fld>
            <a:endParaRPr lang="en-GB" sz="13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779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504470-640E-456C-B24A-82B8B622E7EB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685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IN" smtClean="0"/>
              <a:t>More government-related processes &amp; services could go the digital way. </a:t>
            </a:r>
            <a:endParaRPr lang="en-US" smtClean="0"/>
          </a:p>
          <a:p>
            <a:r>
              <a:rPr lang="en-IN" i="1" smtClean="0"/>
              <a:t>Eg: Digitisation of land records in Karnataka, e-filing of taxes, online filings with the Registrar of Companies etc. Other services could be issue of birth and death certificates electronically</a:t>
            </a:r>
            <a:r>
              <a:rPr lang="en-IN" smtClean="0"/>
              <a:t>.</a:t>
            </a:r>
          </a:p>
          <a:p>
            <a:endParaRPr lang="en-IN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074C3C-98B8-490A-9743-21BDAB5F8B7C}" type="slidenum">
              <a:rPr lang="en-IN" smtClean="0"/>
              <a:pPr>
                <a:defRPr/>
              </a:pPr>
              <a:t>32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3405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IN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53B418-E1BA-405A-816F-1BFE2AF78954}" type="slidenum">
              <a:rPr lang="en-IN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IN" smtClean="0"/>
          </a:p>
        </p:txBody>
      </p:sp>
    </p:spTree>
    <p:extLst>
      <p:ext uri="{BB962C8B-B14F-4D97-AF65-F5344CB8AC3E}">
        <p14:creationId xmlns:p14="http://schemas.microsoft.com/office/powerpoint/2010/main" val="3424295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5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6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8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9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0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45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5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6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7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4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8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2.xml"/><Relationship Id="rId1" Type="http://schemas.openxmlformats.org/officeDocument/2006/relationships/themeOverride" Target="../theme/themeOverride4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9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3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3.xml"/><Relationship Id="rId1" Type="http://schemas.openxmlformats.org/officeDocument/2006/relationships/themeOverride" Target="../theme/themeOverride4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5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7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0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3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12" name="Picture 11" descr="NeGP Logo (Eng).jpg"/>
          <p:cNvPicPr>
            <a:picLocks noChangeAspect="1"/>
          </p:cNvPicPr>
          <p:nvPr userDrawn="1"/>
        </p:nvPicPr>
        <p:blipFill>
          <a:blip r:embed="rId3" cstate="print"/>
          <a:srcRect t="36320"/>
          <a:stretch>
            <a:fillRect/>
          </a:stretch>
        </p:blipFill>
        <p:spPr bwMode="auto">
          <a:xfrm>
            <a:off x="6093422" y="319"/>
            <a:ext cx="3050252" cy="8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7689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53534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38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46011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671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3149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109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4106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732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5952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048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9889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921790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99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65452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1167-60EF-435B-ABC1-3489045A51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4528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B90E-F81F-4AE9-A022-D3F6C6FF704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85845575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C998-1A8F-4164-854B-52EC1EEDA3E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486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9D4B-CDCD-4973-B2EA-D2BD3DBB375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4594354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0DFC-074C-4323-82F5-9FAF9B4F61D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781353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48DA4-A9C9-4060-A425-C092FB245F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14434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1268-5EB7-4802-B7A1-F9D6E7B1F7A1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23238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FBEE-AFCA-42C5-BFBB-B940890E3BC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64403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119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C852-2A3C-4F28-8560-E57B8EA90BCB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8466416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EABE-EE0B-4FE4-BF40-1025EE07EF28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3358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C3C5-35D9-4FB5-BFEC-85C84AF432B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29797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© 2013 NeGD | Public Services closer home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800"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2pPr>
            <a:lvl3pPr>
              <a:buClr>
                <a:srgbClr val="0070C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</a:defRPr>
            </a:lvl3pPr>
            <a:lvl4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tx1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379751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70188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1997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66730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52373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0898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77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1233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7293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9368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76739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789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88098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© 2013 NeGD | Public Services closer home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800"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2pPr>
            <a:lvl3pPr>
              <a:buClr>
                <a:srgbClr val="0070C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</a:defRPr>
            </a:lvl3pPr>
            <a:lvl4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tx1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219911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E8A7-9C7F-4783-B369-484B9E3C6A9C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40E63D-0AE1-492D-9C05-858C357C2A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4233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9118" y="1828800"/>
            <a:ext cx="6173808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118" y="4800600"/>
            <a:ext cx="6173808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00275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887760"/>
          </a:xfrm>
        </p:spPr>
        <p:txBody>
          <a:bodyPr>
            <a:normAutofit/>
          </a:bodyPr>
          <a:lstStyle>
            <a:lvl1pPr>
              <a:defRPr sz="330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2107" y="1700808"/>
            <a:ext cx="6852578" cy="4536503"/>
          </a:xfrm>
        </p:spPr>
        <p:txBody>
          <a:bodyPr>
            <a:normAutofit/>
          </a:bodyPr>
          <a:lstStyle>
            <a:lvl1pPr>
              <a:defRPr sz="2701"/>
            </a:lvl1pPr>
            <a:lvl2pPr>
              <a:defRPr sz="2401"/>
            </a:lvl2pPr>
            <a:lvl3pPr>
              <a:defRPr sz="2101"/>
            </a:lvl3pPr>
            <a:lvl4pPr>
              <a:defRPr sz="1800"/>
            </a:lvl4pPr>
            <a:lvl5pPr>
              <a:defRPr sz="1800"/>
            </a:lvl5pPr>
            <a:lvl6pPr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 i="1"/>
            </a:lvl1pPr>
          </a:lstStyle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Billion Needs, Million Chips</a:t>
            </a:r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96504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918" y="2514600"/>
            <a:ext cx="6520997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3601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9118" y="5410201"/>
            <a:ext cx="6517197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50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9585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9013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8880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104" y="1905001"/>
            <a:ext cx="3315563" cy="4114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23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6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2106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8617" y="1905000"/>
            <a:ext cx="3313277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500" b="0" cap="all" spc="150" baseline="0">
                <a:solidFill>
                  <a:schemeClr val="accent1"/>
                </a:solidFill>
              </a:defRPr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8617" y="2743201"/>
            <a:ext cx="3313277" cy="3276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47582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07506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64157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2701" b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528" y="685800"/>
            <a:ext cx="4801850" cy="5334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30801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14528" y="685800"/>
            <a:ext cx="4801850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10" y="1905000"/>
            <a:ext cx="2698158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2701" b="0" i="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9118" y="4648200"/>
            <a:ext cx="268674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900"/>
              </a:spcBef>
              <a:buNone/>
              <a:defRPr sz="135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5790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3615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596" y="381001"/>
            <a:ext cx="1143298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2107" y="381001"/>
            <a:ext cx="5544993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3/10/2014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30721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F10B5-B2D9-4732-A289-C3F2F4A32E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9E362-BBBF-44DC-8CD5-68EDA55A4C6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913957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1FCF5-5533-4878-ABD4-41BA755342E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67C17-B8F3-4E14-9643-349A41FE43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638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57715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111E6-E1BC-4424-86C3-8984293281B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64ED-FE1F-4F4A-8688-D18F4F17C87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0324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D143D-791A-4F09-B25F-9537C15520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0B9D0-6F89-42B7-AE70-70E3C508F79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4145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56468-8229-4674-A680-547AC7E0C49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B888D-92EF-42C4-AB99-2DA795241F3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876039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BD33A-ECF4-4596-9FB5-E250274C859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6B36F-BCDA-495E-BFD7-2B81F3F6CB6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59660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B42C-72E6-44D7-989B-A87C1D9F5B0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AC0B5-BD4C-4E06-AB21-EF288A7744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1439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98223-B095-4426-92CF-FF12CE75B24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B938D-953F-4B80-9283-5848A8877BB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13716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08327-A22E-44DC-81E2-6DBA744B0C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8776A-1F33-425F-B972-CB2AB4A0F3C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014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CDFBD-5FFC-45D6-9FDE-8EB92C7F08C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1136E-5FDB-4018-8ED4-E0597779AC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1398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DE9F0-8BD9-4857-88BA-C0045FB763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F3FE1-69C7-4B83-8790-4C5F500AC5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5175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228600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200">
                <a:solidFill>
                  <a:srgbClr val="595959"/>
                </a:solidFill>
              </a:defRPr>
            </a:lvl1pPr>
            <a:lvl2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2pPr>
            <a:lvl3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3pPr>
            <a:lvl4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2079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386173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pPr>
              <a:defRPr/>
            </a:pPr>
            <a:fld id="{FEC9D3F2-7140-49B9-866C-D21246A5836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20"/>
          <p:cNvSpPr>
            <a:spLocks noGrp="1"/>
          </p:cNvSpPr>
          <p:nvPr>
            <p:ph type="sldNum" sz="quarter" idx="23"/>
          </p:nvPr>
        </p:nvSpPr>
        <p:spPr>
          <a:xfrm>
            <a:off x="6503988" y="6473825"/>
            <a:ext cx="990600" cy="304800"/>
          </a:xfrm>
        </p:spPr>
        <p:txBody>
          <a:bodyPr/>
          <a:lstStyle>
            <a:lvl1pPr>
              <a:defRPr sz="1000"/>
            </a:lvl1pPr>
            <a:extLst/>
          </a:lstStyle>
          <a:p>
            <a:pPr>
              <a:defRPr/>
            </a:pPr>
            <a:fld id="{9722723A-8F43-4AFB-BBD2-43EE8AFD6F9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0933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96201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48956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0881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9426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98123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3242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238616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149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563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63921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6143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10-03-2014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6198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© 2013 NeGD | Public Services closer home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800"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2pPr>
            <a:lvl3pPr>
              <a:buClr>
                <a:srgbClr val="0070C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</a:defRPr>
            </a:lvl3pPr>
            <a:lvl4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tx1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1728826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E8A7-9C7F-4783-B369-484B9E3C6A9C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40E63D-0AE1-492D-9C05-858C357C2A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655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04DB-832D-4C7D-A170-E0E8D687371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A2721-08D0-4824-A58D-71431B9E4D8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8958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E835B-7903-42C7-BC09-59122FC5F7E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67855-CACC-418C-A43C-CC1404B641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19828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C9CE6-EB09-4768-B6C0-FFEE5451831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F0A26-9FE5-4223-8157-D51D52E1220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5783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1D2F-B066-47D5-BECB-FFBD4DFE930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9BE1-BD17-48E0-9F8F-CA3533E778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0368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3EDB-4E4B-453D-B411-6145F146C18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40A4-CAC7-4799-BDB3-40F557F993A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405531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62FC6-14D7-4B7B-AC84-6F063E3C93A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44684-6ED8-4425-9C29-93C0B457EBC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77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81422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BF4F2-9A3A-444C-924F-A1C6752518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3A2DC-2DCD-464C-986A-2D68694004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9950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99575-8D22-4EB4-B44A-97E95B3593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D63F-9AE5-41E4-8F3E-BF8722FFF6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6458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A2D82-5500-4B97-A188-BCC3783B4F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FB02-9B89-41BB-9AED-7FF8EF96D9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016721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5568-0C15-4DBB-8517-D26ADFE249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2465-C20C-4215-90BC-585537659F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9290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B7678-BF3D-4901-AF77-A7C7BEAE6A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9EAD-DD14-467E-A46B-36E8D36E8FB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678109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© 2013 NeGD | Public Services closer home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200">
                <a:solidFill>
                  <a:srgbClr val="595959"/>
                </a:solidFill>
              </a:defRPr>
            </a:lvl1pPr>
            <a:lvl2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2pPr>
            <a:lvl3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3pPr>
            <a:lvl4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0917168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E8A7-9C7F-4783-B369-484B9E3C6A9C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40E63D-0AE1-492D-9C05-858C357C2A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063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404DB-832D-4C7D-A170-E0E8D687371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A2721-08D0-4824-A58D-71431B9E4D8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29244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E835B-7903-42C7-BC09-59122FC5F7E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67855-CACC-418C-A43C-CC1404B6418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739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C9CE6-EB09-4768-B6C0-FFEE5451831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F0A26-9FE5-4223-8157-D51D52E1220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833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55634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1D2F-B066-47D5-BECB-FFBD4DFE930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9BE1-BD17-48E0-9F8F-CA3533E7785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22772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3EDB-4E4B-453D-B411-6145F146C18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40A4-CAC7-4799-BDB3-40F557F993A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60594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62FC6-14D7-4B7B-AC84-6F063E3C93A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44684-6ED8-4425-9C29-93C0B457EBC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38064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BF4F2-9A3A-444C-924F-A1C6752518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3A2DC-2DCD-464C-986A-2D686940046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50050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99575-8D22-4EB4-B44A-97E95B3593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D63F-9AE5-41E4-8F3E-BF8722FFF6F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29224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A2D82-5500-4B97-A188-BCC3783B4F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9FB02-9B89-41BB-9AED-7FF8EF96D9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2987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95568-0C15-4DBB-8517-D26ADFE249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2465-C20C-4215-90BC-585537659F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59612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B7678-BF3D-4901-AF77-A7C7BEAE6A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E9EAD-DD14-467E-A46B-36E8D36E8FB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9846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black"/>
                </a:solidFill>
              </a:rPr>
              <a:t>© 2013 NeGD | Public Services closer home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prstClr val="white"/>
              </a:solidFill>
            </a:endParaRPr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200">
                <a:solidFill>
                  <a:srgbClr val="595959"/>
                </a:solidFill>
              </a:defRPr>
            </a:lvl1pPr>
            <a:lvl2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2pPr>
            <a:lvl3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3pPr>
            <a:lvl4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2589637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E8A7-9C7F-4783-B369-484B9E3C6A9C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40E63D-0AE1-492D-9C05-858C357C2A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496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62694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36212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9453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607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7676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1976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55668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25256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07174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89243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0600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54920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7200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9704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24187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AE8A7-9C7F-4783-B369-484B9E3C6A9C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840E63D-0AE1-492D-9C05-858C357C2AA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29786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© 2013 NeGD | Public Services closer home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800"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2pPr>
            <a:lvl3pPr>
              <a:buClr>
                <a:srgbClr val="0070C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</a:defRPr>
            </a:lvl3pPr>
            <a:lvl4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tx1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047997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80067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472772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64640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819818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720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11713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8084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7430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832914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861589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64626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10255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© 2013 NeGD | Public Services closer home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800">
                <a:solidFill>
                  <a:schemeClr val="tx1"/>
                </a:solidFill>
              </a:defRPr>
            </a:lvl1pPr>
            <a:lvl2pPr>
              <a:buClr>
                <a:srgbClr val="0070C0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2pPr>
            <a:lvl3pPr>
              <a:buClr>
                <a:srgbClr val="0070C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</a:defRPr>
            </a:lvl3pPr>
            <a:lvl4pPr>
              <a:buClr>
                <a:srgbClr val="0070C0"/>
              </a:buClr>
              <a:buFont typeface="Courier New" pitchFamily="49" charset="0"/>
              <a:buChar char="o"/>
              <a:defRPr>
                <a:solidFill>
                  <a:schemeClr val="tx1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955509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1167-60EF-435B-ABC1-3489045A51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98196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B90E-F81F-4AE9-A022-D3F6C6FF704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000942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C998-1A8F-4164-854B-52EC1EEDA3E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1481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71855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9D4B-CDCD-4973-B2EA-D2BD3DBB375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9160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0DFC-074C-4323-82F5-9FAF9B4F61D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410756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48DA4-A9C9-4060-A425-C092FB245F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374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1268-5EB7-4802-B7A1-F9D6E7B1F7A1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1295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FBEE-AFCA-42C5-BFBB-B940890E3BC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266112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C852-2A3C-4F28-8560-E57B8EA90BCB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597506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EABE-EE0B-4FE4-BF40-1025EE07EF28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4777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C3C5-35D9-4FB5-BFEC-85C84AF432B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4555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030369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68713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195093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9301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577154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558575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21393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9519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959925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8921764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557696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AC845-6160-419E-9499-BB6A75652ED4}" type="datetimeFigureOut">
              <a:rPr lang="en-IN" smtClean="0">
                <a:solidFill>
                  <a:srgbClr val="696464"/>
                </a:solidFill>
              </a:rPr>
              <a:pPr/>
              <a:t>10-03-2014</a:t>
            </a:fld>
            <a:endParaRPr lang="en-IN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8301A-6CFC-41C3-9621-0B28CF87214A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839449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91167-60EF-435B-ABC1-3489045A51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520319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39167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B90E-F81F-4AE9-A022-D3F6C6FF704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566811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C998-1A8F-4164-854B-52EC1EEDA3E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6949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9D4B-CDCD-4973-B2EA-D2BD3DBB375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87579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D0DFC-074C-4323-82F5-9FAF9B4F61D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500598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48DA4-A9C9-4060-A425-C092FB245F53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975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41268-5EB7-4802-B7A1-F9D6E7B1F7A1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55168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FBEE-AFCA-42C5-BFBB-B940890E3BC5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663217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1C852-2A3C-4F28-8560-E57B8EA90BCB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194696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8EABE-EE0B-4FE4-BF40-1025EE07EF28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51990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AC3C5-35D9-4FB5-BFEC-85C84AF432BA}" type="datetime1">
              <a:rPr lang="en-GB" smtClean="0">
                <a:solidFill>
                  <a:srgbClr val="696464"/>
                </a:solidFill>
              </a:rPr>
              <a:pPr/>
              <a:t>10/03/2014</a:t>
            </a:fld>
            <a:endParaRPr lang="en-GB">
              <a:solidFill>
                <a:srgbClr val="69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69646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435B4-3F7B-460C-B84E-7A4FFB9EDD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834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355176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6033606-D53B-4457-8079-162B0679483F}" type="datetimeFigureOut">
              <a:rPr lang="en-US"/>
              <a:pPr>
                <a:defRPr/>
              </a:pPr>
              <a:t>3/10/2014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EBDDC3"/>
              </a:solidFill>
            </a:endParaRP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F0809A4-E141-4A74-B080-9851F331656F}" type="slidenum">
              <a:rPr lang="en-US">
                <a:solidFill>
                  <a:srgbClr val="EBDDC3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108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7A44D-3D04-4D89-A5C2-2769F2EA6799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CE17F-3E4B-4E88-B57D-079C73149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6881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E4F3F-DC72-41B9-9D2A-8A8AB6DBCC33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AC0E5EE-2922-4F4A-ABF7-6FFFB28252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238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7A168FA-40A6-4B7B-A602-49A3CF5EEEFC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9B9610-F76C-48CB-92E0-FB26D6D99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050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854416-6F72-4EAD-B2C0-B44B6F0354A7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DF1C14-C4E0-4F7E-841C-E8207B5F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1588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78173-69A3-457A-A342-EAA8BDE7E284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E445D-8501-4149-B721-E44C1209A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8905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52BE2-B1F7-4367-A2FC-AA286384230E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4C42E5-8DC6-4C8A-A35D-9F96ABD49A28}" type="slidenum">
              <a:rPr lang="en-US">
                <a:solidFill>
                  <a:srgbClr val="775F55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8559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C644-165A-4553-86B0-5B0A587932CF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258B3-596C-4B2E-A0EA-E4BC9CB99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5750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A0D835-4402-4679-B105-FB866BD1DB9A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F171FE51-7EB5-49DD-AEFE-7400269BB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2669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6F0A9-F13F-4417-9AA2-F1F15ECFC6D3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BB6B7-81AE-4E74-8D9A-5F5658F2C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1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60655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62B5D-77A0-4203-8D3E-0AAF28C305BA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1C862-D9A8-49E3-930F-D7631B0E0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63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0034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888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462225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654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5897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7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6683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2040EB5-D463-41A5-9D46-8AB179895158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85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9125" y="6500813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17F17-8C12-44F3-BF65-4C85AB277760}" type="datetime1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3/10/2014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0" y="1000125"/>
            <a:ext cx="533400" cy="2444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392AE5E-6146-416E-8A3F-0C5C8E9C985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7098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13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12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11" Type="http://schemas.openxmlformats.org/officeDocument/2006/relationships/slideLayout" Target="../slideLayouts/slideLayout197.xml"/><Relationship Id="rId5" Type="http://schemas.openxmlformats.org/officeDocument/2006/relationships/slideLayout" Target="../slideLayouts/slideLayout191.xml"/><Relationship Id="rId10" Type="http://schemas.openxmlformats.org/officeDocument/2006/relationships/slideLayout" Target="../slideLayouts/slideLayout196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Relationship Id="rId14" Type="http://schemas.openxmlformats.org/officeDocument/2006/relationships/theme" Target="../theme/theme1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slideLayout" Target="../slideLayouts/slideLayout92.xml"/><Relationship Id="rId18" Type="http://schemas.openxmlformats.org/officeDocument/2006/relationships/slideLayout" Target="../slideLayouts/slideLayout97.xml"/><Relationship Id="rId26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82.xml"/><Relationship Id="rId21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17" Type="http://schemas.openxmlformats.org/officeDocument/2006/relationships/slideLayout" Target="../slideLayouts/slideLayout96.xml"/><Relationship Id="rId25" Type="http://schemas.openxmlformats.org/officeDocument/2006/relationships/slideLayout" Target="../slideLayouts/slideLayout104.xml"/><Relationship Id="rId33" Type="http://schemas.openxmlformats.org/officeDocument/2006/relationships/theme" Target="../theme/theme6.xml"/><Relationship Id="rId2" Type="http://schemas.openxmlformats.org/officeDocument/2006/relationships/slideLayout" Target="../slideLayouts/slideLayout81.xml"/><Relationship Id="rId16" Type="http://schemas.openxmlformats.org/officeDocument/2006/relationships/slideLayout" Target="../slideLayouts/slideLayout95.xml"/><Relationship Id="rId20" Type="http://schemas.openxmlformats.org/officeDocument/2006/relationships/slideLayout" Target="../slideLayouts/slideLayout99.xml"/><Relationship Id="rId29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24" Type="http://schemas.openxmlformats.org/officeDocument/2006/relationships/slideLayout" Target="../slideLayouts/slideLayout103.xml"/><Relationship Id="rId32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94.xml"/><Relationship Id="rId23" Type="http://schemas.openxmlformats.org/officeDocument/2006/relationships/slideLayout" Target="../slideLayouts/slideLayout102.xml"/><Relationship Id="rId28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89.xml"/><Relationship Id="rId19" Type="http://schemas.openxmlformats.org/officeDocument/2006/relationships/slideLayout" Target="../slideLayouts/slideLayout98.xml"/><Relationship Id="rId31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Relationship Id="rId14" Type="http://schemas.openxmlformats.org/officeDocument/2006/relationships/slideLayout" Target="../slideLayouts/slideLayout93.xml"/><Relationship Id="rId22" Type="http://schemas.openxmlformats.org/officeDocument/2006/relationships/slideLayout" Target="../slideLayouts/slideLayout101.xml"/><Relationship Id="rId27" Type="http://schemas.openxmlformats.org/officeDocument/2006/relationships/slideLayout" Target="../slideLayouts/slideLayout106.xml"/><Relationship Id="rId30" Type="http://schemas.openxmlformats.org/officeDocument/2006/relationships/slideLayout" Target="../slideLayouts/slideLayout10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fld id="{E61CB98B-B7EA-4062-B01D-7CA5484201BC}" type="datetimeFigureOut">
              <a:rPr lang="en-IN" smtClean="0"/>
              <a:pPr/>
              <a:t>10-03-2014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endParaRPr lang="en-IN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fld id="{881F638C-1ADE-4E45-A863-2FF68F9D37C1}" type="slidenum">
              <a:rPr lang="en-IN" smtClean="0"/>
              <a:pPr/>
              <a:t>‹#›</a:t>
            </a:fld>
            <a:endParaRPr lang="en-IN"/>
          </a:p>
        </p:txBody>
      </p:sp>
      <p:pic>
        <p:nvPicPr>
          <p:cNvPr id="10" name="Picture 9" descr="NeGP Logo (Eng).jpg"/>
          <p:cNvPicPr>
            <a:picLocks noChangeAspect="1"/>
          </p:cNvPicPr>
          <p:nvPr userDrawn="1"/>
        </p:nvPicPr>
        <p:blipFill>
          <a:blip r:embed="rId36" cstate="print"/>
          <a:srcRect t="36320"/>
          <a:stretch>
            <a:fillRect/>
          </a:stretch>
        </p:blipFill>
        <p:spPr bwMode="auto">
          <a:xfrm>
            <a:off x="6394796" y="320"/>
            <a:ext cx="2748878" cy="749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21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672" r:id="rId32"/>
    <p:sldLayoutId id="2147483884" r:id="rId33"/>
    <p:sldLayoutId id="2147483910" r:id="rId3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53000">
              <a:schemeClr val="accent1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chemeClr val="tx2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EDA522-63CB-4D8D-99EE-DCDAF6F5ED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E5A416-5DEF-4B50-9CED-041BCB6318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NeGP Logo (Eng).jpg"/>
          <p:cNvPicPr>
            <a:picLocks noChangeAspect="1"/>
          </p:cNvPicPr>
          <p:nvPr/>
        </p:nvPicPr>
        <p:blipFill>
          <a:blip r:embed="rId15" cstate="print"/>
          <a:srcRect t="36320" r="12315"/>
          <a:stretch>
            <a:fillRect/>
          </a:stretch>
        </p:blipFill>
        <p:spPr bwMode="auto">
          <a:xfrm>
            <a:off x="6835128" y="0"/>
            <a:ext cx="2308872" cy="954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75953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10-03-2014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53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B6ADA4-1CB5-4AE6-90A5-4443C69D073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27B1B5-BBAE-42A3-A49D-03ADFD7070C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55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B6ADA4-1CB5-4AE6-90A5-4443C69D073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3/10/2014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27B1B5-BBAE-42A3-A49D-03ADFD7070C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3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FAC845-6160-419E-9499-BB6A75652ED4}" type="datetimeFigureOut">
              <a:rPr lang="en-IN" smtClean="0">
                <a:solidFill>
                  <a:srgbClr val="696464"/>
                </a:solidFill>
                <a:latin typeface="Perpetu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10-03-2014</a:t>
            </a:fld>
            <a:endParaRPr lang="en-IN">
              <a:solidFill>
                <a:srgbClr val="696464"/>
              </a:solidFill>
              <a:latin typeface="Perpetu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srgbClr val="696464"/>
              </a:solidFill>
              <a:latin typeface="Perpetu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FE8301A-6CFC-41C3-9621-0B28CF87214A}" type="slidenum">
              <a:rPr lang="en-IN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415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FB04388-E918-4569-9F3F-24A9CC56FC0A}" type="datetime1">
              <a:rPr lang="en-GB" smtClean="0">
                <a:solidFill>
                  <a:srgbClr val="696464"/>
                </a:solidFill>
                <a:latin typeface="Perpetu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10/03/2014</a:t>
            </a:fld>
            <a:endParaRPr lang="en-GB">
              <a:solidFill>
                <a:srgbClr val="696464"/>
              </a:solidFill>
              <a:latin typeface="Perpetu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696464"/>
              </a:solidFill>
              <a:latin typeface="Perpetu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E435B4-3F7B-460C-B84E-7A4FFB9EDDF7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984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FAC845-6160-419E-9499-BB6A75652ED4}" type="datetimeFigureOut">
              <a:rPr lang="en-IN" smtClean="0">
                <a:solidFill>
                  <a:srgbClr val="696464"/>
                </a:solidFill>
                <a:latin typeface="Perpetu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10-03-2014</a:t>
            </a:fld>
            <a:endParaRPr lang="en-IN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FE8301A-6CFC-41C3-9621-0B28CF87214A}" type="slidenum">
              <a:rPr lang="en-IN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161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FB04388-E918-4569-9F3F-24A9CC56FC0A}" type="datetime1">
              <a:rPr lang="en-GB" smtClean="0">
                <a:solidFill>
                  <a:srgbClr val="696464"/>
                </a:solidFill>
                <a:latin typeface="Perpetu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10/03/2014</a:t>
            </a:fld>
            <a:endParaRPr lang="en-GB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E435B4-3F7B-460C-B84E-7A4FFB9EDDF7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E9E800-2D02-483A-9D1B-69DC279D1D6B}" type="datetimeFigureOut">
              <a:rPr lang="en-US">
                <a:solidFill>
                  <a:srgbClr val="775F55"/>
                </a:solidFill>
              </a:rPr>
              <a:pPr>
                <a:defRPr/>
              </a:pPr>
              <a:t>3/10/2014</a:t>
            </a:fld>
            <a:endParaRPr lang="en-US">
              <a:solidFill>
                <a:srgbClr val="775F5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775F55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722151-06A3-41ED-9371-364A26CB2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37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  <p:sldLayoutId id="2147483773" r:id="rId18"/>
    <p:sldLayoutId id="2147483774" r:id="rId19"/>
    <p:sldLayoutId id="2147483775" r:id="rId20"/>
    <p:sldLayoutId id="2147483776" r:id="rId21"/>
    <p:sldLayoutId id="2147483777" r:id="rId22"/>
    <p:sldLayoutId id="2147483778" r:id="rId23"/>
    <p:sldLayoutId id="2147483779" r:id="rId24"/>
    <p:sldLayoutId id="2147483780" r:id="rId25"/>
    <p:sldLayoutId id="2147483781" r:id="rId26"/>
    <p:sldLayoutId id="2147483782" r:id="rId27"/>
    <p:sldLayoutId id="2147483783" r:id="rId28"/>
    <p:sldLayoutId id="2147483784" r:id="rId29"/>
    <p:sldLayoutId id="2147483785" r:id="rId30"/>
    <p:sldLayoutId id="2147483786" r:id="rId31"/>
    <p:sldLayoutId id="2147483787" r:id="rId3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FB04388-E918-4569-9F3F-24A9CC56FC0A}" type="datetime1">
              <a:rPr lang="en-GB" smtClean="0">
                <a:solidFill>
                  <a:srgbClr val="696464"/>
                </a:solidFill>
                <a:latin typeface="Perpetu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10/03/2014</a:t>
            </a:fld>
            <a:endParaRPr lang="en-GB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srgbClr val="696464"/>
              </a:solidFill>
              <a:latin typeface="Perpetua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BE435B4-3F7B-460C-B84E-7A4FFB9EDDF7}" type="slidenum">
              <a:rPr lang="en-GB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41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DB32998-CF4D-40FA-BB41-B45C50222E76}" type="datetimeFigureOut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10-03-2014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4E54612-6A90-4634-A19F-204217F8A6C4}" type="slidenum">
              <a:rPr lang="en-IN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584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108" y="381000"/>
            <a:ext cx="6859787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2107" y="1904999"/>
            <a:ext cx="685257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1424" y="6400800"/>
            <a:ext cx="108732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3F41C87-7AD9-4845-A077-840E4A0F3F06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3/10/2014</a:t>
            </a:fld>
            <a:endParaRPr lang="en-US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107" y="6400800"/>
            <a:ext cx="4916180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IN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3078" y="6400800"/>
            <a:ext cx="628815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A013F82-EE5E-44EE-A61D-E31C6657F26F}" type="slidenum">
              <a:rPr lang="en-IN" smtClean="0">
                <a:solidFill>
                  <a:prstClr val="white">
                    <a:tint val="75000"/>
                  </a:prstClr>
                </a:solidFill>
                <a:latin typeface="Corbe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IN">
              <a:solidFill>
                <a:prstClr val="white">
                  <a:tint val="75000"/>
                </a:prst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4646789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701" kern="1200" spc="75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923" indent="-167923" algn="l" defTabSz="685983" rtl="0" eaLnBrk="1" latinLnBrk="0" hangingPunct="1">
        <a:lnSpc>
          <a:spcPct val="90000"/>
        </a:lnSpc>
        <a:spcBef>
          <a:spcPts val="1350"/>
        </a:spcBef>
        <a:buClr>
          <a:schemeClr val="accent1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47755" indent="-173878" algn="l" defTabSz="685983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00000"/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512105" indent="-164350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643109" indent="-131004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2922" indent="-129813" algn="l" defTabSz="685983" rtl="0" eaLnBrk="1" latinLnBrk="0" hangingPunct="1">
        <a:lnSpc>
          <a:spcPct val="90000"/>
        </a:lnSpc>
        <a:spcBef>
          <a:spcPts val="450"/>
        </a:spcBef>
        <a:buClr>
          <a:schemeClr val="accent1"/>
        </a:buClr>
        <a:buSzPct val="100000"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05497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34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166171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296508" indent="-130337" algn="l" defTabSz="685983" rtl="0" eaLnBrk="1" latinLnBrk="0" hangingPunct="1">
        <a:spcBef>
          <a:spcPts val="450"/>
        </a:spcBef>
        <a:buClr>
          <a:schemeClr val="accent1"/>
        </a:buClr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3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slide" Target="slide30.xml"/><Relationship Id="rId7" Type="http://schemas.openxmlformats.org/officeDocument/2006/relationships/chart" Target="../charts/chart1.xml"/><Relationship Id="rId12" Type="http://schemas.openxmlformats.org/officeDocument/2006/relationships/chart" Target="../charts/chart3.xml"/><Relationship Id="rId2" Type="http://schemas.openxmlformats.org/officeDocument/2006/relationships/slideLayout" Target="../slideLayouts/slideLayout33.xml"/><Relationship Id="rId1" Type="http://schemas.openxmlformats.org/officeDocument/2006/relationships/vmlDrawing" Target="../drawings/vmlDrawing1.vml"/><Relationship Id="rId6" Type="http://schemas.openxmlformats.org/officeDocument/2006/relationships/slide" Target="slide31.xml"/><Relationship Id="rId11" Type="http://schemas.openxmlformats.org/officeDocument/2006/relationships/image" Target="../media/image14.emf"/><Relationship Id="rId5" Type="http://schemas.openxmlformats.org/officeDocument/2006/relationships/slide" Target="slide29.xml"/><Relationship Id="rId10" Type="http://schemas.openxmlformats.org/officeDocument/2006/relationships/oleObject" Target="../embeddings/Microsoft_Excel_97-2003_Worksheet1.xls"/><Relationship Id="rId4" Type="http://schemas.openxmlformats.org/officeDocument/2006/relationships/slide" Target="slide28.xml"/><Relationship Id="rId9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pramaan.gov.in/" TargetMode="Externa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gov.in/" TargetMode="Externa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slide" Target="slide13.xml"/><Relationship Id="rId4" Type="http://schemas.openxmlformats.org/officeDocument/2006/relationships/slide" Target="slide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0" y="2147456"/>
            <a:ext cx="9144000" cy="2590800"/>
          </a:xfrm>
        </p:spPr>
        <p:txBody>
          <a:bodyPr/>
          <a:lstStyle/>
          <a:p>
            <a:pPr algn="ctr" eaLnBrk="1" hangingPunct="1"/>
            <a:r>
              <a:rPr lang="en-US" sz="3600" b="1" cap="none" dirty="0" smtClean="0">
                <a:solidFill>
                  <a:schemeClr val="tx1"/>
                </a:solidFill>
              </a:rPr>
              <a:t>National e-Governance Plan</a:t>
            </a:r>
            <a:br>
              <a:rPr lang="en-US" sz="3600" b="1" cap="none" dirty="0" smtClean="0">
                <a:solidFill>
                  <a:schemeClr val="tx1"/>
                </a:solidFill>
              </a:rPr>
            </a:br>
            <a:r>
              <a:rPr lang="en-US" sz="1800" b="1" cap="none" dirty="0" smtClean="0">
                <a:solidFill>
                  <a:schemeClr val="tx1"/>
                </a:solidFill>
              </a:rPr>
              <a:t/>
            </a:r>
            <a:br>
              <a:rPr lang="en-US" sz="1800" b="1" cap="none" dirty="0" smtClean="0">
                <a:solidFill>
                  <a:schemeClr val="tx1"/>
                </a:solidFill>
              </a:rPr>
            </a:br>
            <a:r>
              <a:rPr lang="en-US" sz="4000" b="1" cap="none" dirty="0" smtClean="0">
                <a:solidFill>
                  <a:schemeClr val="tx1"/>
                </a:solidFill>
              </a:rPr>
              <a:t/>
            </a:r>
            <a:br>
              <a:rPr lang="en-US" sz="4000" b="1" cap="none" dirty="0" smtClean="0">
                <a:solidFill>
                  <a:schemeClr val="tx1"/>
                </a:solidFill>
              </a:rPr>
            </a:br>
            <a:endParaRPr lang="en-IN" sz="4000" cap="none" dirty="0" smtClean="0">
              <a:solidFill>
                <a:schemeClr val="tx1"/>
              </a:solidFill>
            </a:endParaRP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414157" y="4325071"/>
            <a:ext cx="6705600" cy="963901"/>
          </a:xfrm>
        </p:spPr>
        <p:txBody>
          <a:bodyPr>
            <a:noAutofit/>
          </a:bodyPr>
          <a:lstStyle/>
          <a:p>
            <a:pPr algn="r"/>
            <a:r>
              <a:rPr lang="en-US" sz="2000" dirty="0" smtClean="0"/>
              <a:t>Shri </a:t>
            </a:r>
            <a:r>
              <a:rPr lang="en-US" sz="2000" dirty="0" err="1" smtClean="0"/>
              <a:t>Anoop</a:t>
            </a:r>
            <a:r>
              <a:rPr lang="en-US" sz="2000" dirty="0" smtClean="0"/>
              <a:t> Kumar </a:t>
            </a:r>
            <a:r>
              <a:rPr lang="en-US" sz="2000" dirty="0" err="1" smtClean="0"/>
              <a:t>Agrawal</a:t>
            </a:r>
            <a:endParaRPr lang="en-US" sz="2000" dirty="0" smtClean="0"/>
          </a:p>
          <a:p>
            <a:pPr algn="r"/>
            <a:r>
              <a:rPr lang="en-US" sz="2000" dirty="0" smtClean="0"/>
              <a:t>President and CEO, National e-Governance Division (NeGD)</a:t>
            </a:r>
            <a:endParaRPr lang="en-IN" sz="2000" dirty="0" smtClean="0"/>
          </a:p>
          <a:p>
            <a:pPr algn="r"/>
            <a:r>
              <a:rPr lang="en-IN" sz="2000" dirty="0" smtClean="0"/>
              <a:t>Department of Electronics and IT (DeitY)</a:t>
            </a:r>
          </a:p>
          <a:p>
            <a:pPr algn="r" eaLnBrk="1" hangingPunct="1"/>
            <a:r>
              <a:rPr lang="en-IN" sz="2000" dirty="0" smtClean="0"/>
              <a:t>Government of India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88" y="11379"/>
            <a:ext cx="54229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967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66801" y="838200"/>
            <a:ext cx="261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prstClr val="black"/>
                </a:solidFill>
                <a:cs typeface="Arial" pitchFamily="34" charset="0"/>
                <a:hlinkClick r:id="rId3" action="ppaction://hlinksldjump"/>
              </a:rPr>
              <a:t>State Wide Area Network</a:t>
            </a:r>
            <a:endParaRPr lang="en-IN" b="1" u="sng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838200"/>
            <a:ext cx="186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prstClr val="black"/>
                </a:solidFill>
                <a:cs typeface="Arial" pitchFamily="34" charset="0"/>
                <a:hlinkClick r:id="rId4" action="ppaction://hlinksldjump"/>
              </a:rPr>
              <a:t>State Data Center</a:t>
            </a:r>
            <a:endParaRPr lang="en-IN" b="1" u="sng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5402" y="3429000"/>
            <a:ext cx="2564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prstClr val="black"/>
                </a:solidFill>
                <a:cs typeface="Arial" pitchFamily="34" charset="0"/>
                <a:hlinkClick r:id="rId5" action="ppaction://hlinksldjump"/>
              </a:rPr>
              <a:t>Common Service Centers</a:t>
            </a:r>
            <a:endParaRPr lang="en-IN" b="1" u="sng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1" y="3429000"/>
            <a:ext cx="2279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prstClr val="black"/>
                </a:solidFill>
                <a:cs typeface="Arial" pitchFamily="34" charset="0"/>
                <a:hlinkClick r:id="rId6" action="ppaction://hlinksldjump"/>
              </a:rPr>
              <a:t>SSDG and State Portal</a:t>
            </a:r>
            <a:endParaRPr lang="en-IN" b="1" u="sng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48601" y="6519446"/>
            <a:ext cx="8490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prstClr val="black"/>
                </a:solidFill>
                <a:cs typeface="Arial" pitchFamily="34" charset="0"/>
              </a:rPr>
              <a:t>* Target</a:t>
            </a:r>
            <a:endParaRPr lang="en-IN" sz="160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519549" y="0"/>
            <a:ext cx="616180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2700" b="1" dirty="0" smtClean="0">
                <a:ln w="11430"/>
                <a:latin typeface="+mn-lt"/>
                <a:cs typeface="Arial" charset="0"/>
              </a:rPr>
              <a:t>Core Infrastructure Under </a:t>
            </a:r>
            <a:r>
              <a:rPr lang="en-US" sz="2700" b="1" dirty="0" err="1" smtClean="0">
                <a:ln w="11430"/>
                <a:latin typeface="+mn-lt"/>
                <a:cs typeface="Arial" charset="0"/>
              </a:rPr>
              <a:t>NeGP</a:t>
            </a:r>
            <a:endParaRPr lang="en-IN" sz="2700" b="1" dirty="0" smtClean="0">
              <a:ln w="11430"/>
              <a:latin typeface="+mn-lt"/>
              <a:cs typeface="Arial" charset="0"/>
            </a:endParaRPr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/>
        </p:nvGraphicFramePr>
        <p:xfrm>
          <a:off x="609441" y="1219200"/>
          <a:ext cx="3936433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6" name="Content Placeholder 3"/>
          <p:cNvGraphicFramePr>
            <a:graphicFrameLocks/>
          </p:cNvGraphicFramePr>
          <p:nvPr/>
        </p:nvGraphicFramePr>
        <p:xfrm>
          <a:off x="4906990" y="1137807"/>
          <a:ext cx="3923501" cy="2316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171" name="Object 99"/>
          <p:cNvGraphicFramePr>
            <a:graphicFrameLocks noGrp="1"/>
          </p:cNvGraphicFramePr>
          <p:nvPr/>
        </p:nvGraphicFramePr>
        <p:xfrm>
          <a:off x="482600" y="4149725"/>
          <a:ext cx="3997325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Worksheet" r:id="rId10" imgW="8905889" imgH="5162480" progId="Excel.Sheet.8">
                  <p:embed/>
                </p:oleObj>
              </mc:Choice>
              <mc:Fallback>
                <p:oleObj name="Worksheet" r:id="rId10" imgW="8905889" imgH="5162480" progId="Excel.Sheet.8">
                  <p:embed/>
                  <p:pic>
                    <p:nvPicPr>
                      <p:cNvPr id="0" name="Picture 99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4149725"/>
                        <a:ext cx="3997325" cy="23622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8F8F8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Chart 16"/>
          <p:cNvGraphicFramePr/>
          <p:nvPr/>
        </p:nvGraphicFramePr>
        <p:xfrm>
          <a:off x="4959892" y="3962400"/>
          <a:ext cx="3922852" cy="247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39018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e-Governance: New Initiatives 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3067" y="374074"/>
            <a:ext cx="6380020" cy="639762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latin typeface="Arial" pitchFamily="34" charset="0"/>
                <a:cs typeface="Arial" pitchFamily="34" charset="0"/>
              </a:rPr>
              <a:t>GI Cloud (</a:t>
            </a:r>
            <a:r>
              <a:rPr lang="en-GB" sz="2800" b="1" dirty="0" err="1" smtClean="0">
                <a:latin typeface="Arial" pitchFamily="34" charset="0"/>
                <a:cs typeface="Arial" pitchFamily="34" charset="0"/>
              </a:rPr>
              <a:t>MeghRaj</a:t>
            </a:r>
            <a:r>
              <a:rPr lang="en-GB" sz="28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483" y="1579418"/>
            <a:ext cx="8305800" cy="474518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2400" b="1" dirty="0" smtClean="0">
                <a:latin typeface="Calibri" pitchFamily="34" charset="0"/>
                <a:cs typeface="Arial" pitchFamily="34" charset="0"/>
              </a:rPr>
              <a:t>Two policy documents released in 2013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>
                <a:latin typeface="Calibri" pitchFamily="34" charset="0"/>
                <a:cs typeface="Arial" pitchFamily="34" charset="0"/>
              </a:rPr>
              <a:t>GI-Cloud Strategic Direction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>
                <a:latin typeface="Calibri" pitchFamily="34" charset="0"/>
                <a:cs typeface="Arial" pitchFamily="34" charset="0"/>
              </a:rPr>
              <a:t>GI-Cloud Implementation Roadmap</a:t>
            </a:r>
          </a:p>
          <a:p>
            <a:pPr marL="0" lvl="0" indent="0">
              <a:spcBef>
                <a:spcPts val="1200"/>
              </a:spcBef>
              <a:buNone/>
            </a:pPr>
            <a:r>
              <a:rPr lang="en-US" sz="2000" b="1" dirty="0" smtClean="0">
                <a:latin typeface="Calibri" panose="020F0502020204030204" pitchFamily="34" charset="0"/>
              </a:rPr>
              <a:t>Objectives:</a:t>
            </a:r>
          </a:p>
          <a:p>
            <a:pPr lvl="0">
              <a:spcBef>
                <a:spcPts val="12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Optimum utilization of infrastructure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enabling </a:t>
            </a:r>
            <a:r>
              <a:rPr lang="en-US" sz="2000" dirty="0">
                <a:latin typeface="Calibri" panose="020F0502020204030204" pitchFamily="34" charset="0"/>
              </a:rPr>
              <a:t>delivery of “Cloud Services on Demand”</a:t>
            </a:r>
            <a:endParaRPr lang="en-IN" sz="2000" dirty="0">
              <a:latin typeface="Calibri" panose="020F0502020204030204" pitchFamily="34" charset="0"/>
            </a:endParaRPr>
          </a:p>
          <a:p>
            <a:pPr lvl="0">
              <a:spcBef>
                <a:spcPts val="12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Implementing </a:t>
            </a:r>
            <a:r>
              <a:rPr lang="en-US" sz="2000" dirty="0" err="1">
                <a:latin typeface="Calibri" panose="020F0502020204030204" pitchFamily="34" charset="0"/>
              </a:rPr>
              <a:t>IaaS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err="1">
                <a:latin typeface="Calibri" panose="020F0502020204030204" pitchFamily="34" charset="0"/>
              </a:rPr>
              <a:t>PaaS</a:t>
            </a:r>
            <a:r>
              <a:rPr lang="en-US" sz="2000" dirty="0">
                <a:latin typeface="Calibri" panose="020F0502020204030204" pitchFamily="34" charset="0"/>
              </a:rPr>
              <a:t> &amp; </a:t>
            </a:r>
            <a:r>
              <a:rPr lang="en-US" sz="2000" dirty="0" err="1">
                <a:latin typeface="Calibri" panose="020F0502020204030204" pitchFamily="34" charset="0"/>
              </a:rPr>
              <a:t>SaaS</a:t>
            </a:r>
            <a:r>
              <a:rPr lang="en-US" sz="2000" dirty="0">
                <a:latin typeface="Calibri" panose="020F0502020204030204" pitchFamily="34" charset="0"/>
              </a:rPr>
              <a:t> in a flexible manner</a:t>
            </a:r>
            <a:endParaRPr lang="en-IN" sz="2000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Calibri" panose="020F0502020204030204" pitchFamily="34" charset="0"/>
              </a:rPr>
              <a:t>Enabling </a:t>
            </a:r>
            <a:r>
              <a:rPr lang="en-US" sz="2000" dirty="0">
                <a:latin typeface="Calibri" panose="020F0502020204030204" pitchFamily="34" charset="0"/>
              </a:rPr>
              <a:t>Rapid </a:t>
            </a:r>
            <a:r>
              <a:rPr lang="en-US" sz="2000" dirty="0" smtClean="0">
                <a:latin typeface="Calibri" panose="020F0502020204030204" pitchFamily="34" charset="0"/>
              </a:rPr>
              <a:t>Replication  </a:t>
            </a:r>
            <a:r>
              <a:rPr lang="en-US" sz="2000" dirty="0">
                <a:latin typeface="Calibri" panose="020F0502020204030204" pitchFamily="34" charset="0"/>
              </a:rPr>
              <a:t>of successful applications</a:t>
            </a:r>
            <a:endParaRPr lang="en-IN" sz="2000" dirty="0">
              <a:latin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000" dirty="0" smtClean="0">
                <a:latin typeface="Calibri" pitchFamily="34" charset="0"/>
                <a:cs typeface="Arial" pitchFamily="34" charset="0"/>
              </a:rPr>
              <a:t>Speeding up the development &amp; deployment of </a:t>
            </a:r>
            <a:r>
              <a:rPr lang="en-US" sz="2000" dirty="0" err="1" smtClean="0">
                <a:latin typeface="Calibri" pitchFamily="34" charset="0"/>
                <a:cs typeface="Arial" pitchFamily="34" charset="0"/>
              </a:rPr>
              <a:t>eGov</a:t>
            </a:r>
            <a:r>
              <a:rPr lang="en-US" sz="2000" dirty="0" smtClean="0">
                <a:latin typeface="Calibri" pitchFamily="34" charset="0"/>
                <a:cs typeface="Arial" pitchFamily="34" charset="0"/>
              </a:rPr>
              <a:t> Apps  </a:t>
            </a:r>
          </a:p>
          <a:p>
            <a:pPr>
              <a:spcBef>
                <a:spcPts val="1200"/>
              </a:spcBef>
            </a:pPr>
            <a:r>
              <a:rPr lang="en-GB" sz="2000" dirty="0" smtClean="0">
                <a:latin typeface="Calibri" panose="020F0502020204030204" pitchFamily="34" charset="0"/>
                <a:cs typeface="Arial" pitchFamily="34" charset="0"/>
              </a:rPr>
              <a:t>Phase-I </a:t>
            </a:r>
            <a:r>
              <a:rPr lang="en-GB" sz="2000" dirty="0">
                <a:latin typeface="Calibri" panose="020F0502020204030204" pitchFamily="34" charset="0"/>
                <a:cs typeface="Arial" pitchFamily="34" charset="0"/>
              </a:rPr>
              <a:t>of National Cloud approved at </a:t>
            </a:r>
            <a:r>
              <a:rPr lang="en-GB" sz="2000" dirty="0" err="1" smtClean="0">
                <a:latin typeface="Calibri" panose="020F0502020204030204" pitchFamily="34" charset="0"/>
                <a:cs typeface="Arial" pitchFamily="34" charset="0"/>
              </a:rPr>
              <a:t>Rs</a:t>
            </a:r>
            <a:r>
              <a:rPr lang="en-GB" sz="2000" dirty="0">
                <a:latin typeface="Calibri" panose="020F0502020204030204" pitchFamily="34" charset="0"/>
                <a:cs typeface="Arial" pitchFamily="34" charset="0"/>
              </a:rPr>
              <a:t>. 99 cr</a:t>
            </a:r>
            <a:r>
              <a:rPr lang="en-GB" sz="2000" dirty="0" smtClean="0">
                <a:latin typeface="Calibri" panose="020F0502020204030204" pitchFamily="34" charset="0"/>
                <a:cs typeface="Arial" pitchFamily="34" charset="0"/>
              </a:rPr>
              <a:t>.; Launched in Feb ‘14  </a:t>
            </a:r>
            <a:endParaRPr lang="en-GB" sz="2000" dirty="0">
              <a:latin typeface="Calibri" panose="020F0502020204030204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sz="2100" dirty="0" smtClean="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519548"/>
            <a:ext cx="8153400" cy="716973"/>
          </a:xfrm>
        </p:spPr>
        <p:txBody>
          <a:bodyPr/>
          <a:lstStyle/>
          <a:p>
            <a:r>
              <a:rPr lang="en-IN" sz="2800" b="1" dirty="0" smtClean="0"/>
              <a:t>Mobile </a:t>
            </a:r>
            <a:r>
              <a:rPr lang="en-IN" sz="2800" b="1" dirty="0" err="1" smtClean="0"/>
              <a:t>Seva</a:t>
            </a:r>
            <a:r>
              <a:rPr lang="en-IN" sz="2800" b="1" dirty="0" smtClean="0"/>
              <a:t>: Mobile Service Delivery Gateway</a:t>
            </a:r>
            <a:endParaRPr lang="en-IN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7864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>
                <a:hlinkClick r:id="rId2" action="ppaction://hlinksldjump"/>
              </a:rPr>
              <a:t>Framework for Mobile Governance </a:t>
            </a:r>
            <a:r>
              <a:rPr lang="en-US" sz="2400" b="1" dirty="0"/>
              <a:t>notified in Feb. 2012</a:t>
            </a:r>
          </a:p>
          <a:p>
            <a:pPr lvl="0"/>
            <a:r>
              <a:rPr lang="en-US" sz="2400" dirty="0" smtClean="0"/>
              <a:t>Mobile </a:t>
            </a:r>
            <a:r>
              <a:rPr lang="en-US" sz="2400" dirty="0" err="1" smtClean="0"/>
              <a:t>Seva</a:t>
            </a:r>
            <a:r>
              <a:rPr lang="en-US" sz="2400" dirty="0" smtClean="0"/>
              <a:t> (MSDG): Govt. services on mobile platform</a:t>
            </a:r>
          </a:p>
          <a:p>
            <a:pPr lvl="1"/>
            <a:r>
              <a:rPr lang="en-US" sz="2000" dirty="0" smtClean="0">
                <a:hlinkClick r:id="rId3" action="ppaction://hlinksldjump"/>
              </a:rPr>
              <a:t>PM’s Committee directions </a:t>
            </a:r>
            <a:r>
              <a:rPr lang="en-US" sz="2000" dirty="0" smtClean="0"/>
              <a:t>on m-governance in Nov. 2011</a:t>
            </a:r>
          </a:p>
          <a:p>
            <a:pPr lvl="1"/>
            <a:r>
              <a:rPr lang="en-US" sz="2000" dirty="0" smtClean="0">
                <a:hlinkClick r:id="rId4" action="ppaction://hlinksldjump"/>
              </a:rPr>
              <a:t>Mobile Service Delivery Gateway </a:t>
            </a:r>
            <a:r>
              <a:rPr lang="en-US" sz="2000" dirty="0" smtClean="0"/>
              <a:t>(MSDG) created in July 2011</a:t>
            </a:r>
          </a:p>
          <a:p>
            <a:pPr lvl="1"/>
            <a:r>
              <a:rPr lang="en-US" sz="2000" dirty="0" smtClean="0"/>
              <a:t>SMS, Mobile </a:t>
            </a:r>
            <a:r>
              <a:rPr lang="en-US" sz="2000" dirty="0" err="1" smtClean="0"/>
              <a:t>AppStore</a:t>
            </a:r>
            <a:r>
              <a:rPr lang="en-US" sz="2000" dirty="0"/>
              <a:t> </a:t>
            </a:r>
            <a:r>
              <a:rPr lang="en-US" sz="2000" dirty="0" smtClean="0"/>
              <a:t>fully operational; USSD and IVRS in pilot</a:t>
            </a:r>
          </a:p>
          <a:p>
            <a:pPr lvl="1"/>
            <a:r>
              <a:rPr lang="en-US" sz="2000" dirty="0"/>
              <a:t>Two short codes (51969 and 166) </a:t>
            </a:r>
            <a:r>
              <a:rPr lang="en-US" sz="2000" dirty="0" smtClean="0"/>
              <a:t> and long code 9223166166 operational</a:t>
            </a:r>
            <a:endParaRPr lang="en-US" sz="2000" dirty="0"/>
          </a:p>
          <a:p>
            <a:pPr lvl="1"/>
            <a:r>
              <a:rPr lang="en-US" sz="2000" dirty="0" smtClean="0"/>
              <a:t>933 Govt. Depts. and Agencies on board</a:t>
            </a:r>
          </a:p>
          <a:p>
            <a:pPr lvl="1"/>
            <a:r>
              <a:rPr lang="en-US" sz="2000" dirty="0" smtClean="0">
                <a:hlinkClick r:id="rId5" action="ppaction://hlinksldjump"/>
              </a:rPr>
              <a:t>Services being provided</a:t>
            </a:r>
            <a:r>
              <a:rPr lang="en-US" sz="2000" dirty="0" smtClean="0"/>
              <a:t>:</a:t>
            </a:r>
          </a:p>
          <a:p>
            <a:pPr lvl="2"/>
            <a:r>
              <a:rPr lang="en-US" sz="2000" dirty="0" smtClean="0"/>
              <a:t>&gt; 671m SMS based transactions delivered  to citizens</a:t>
            </a:r>
          </a:p>
          <a:p>
            <a:pPr lvl="2"/>
            <a:r>
              <a:rPr lang="en-US" sz="2000" dirty="0" smtClean="0"/>
              <a:t>275 live mobile apps made available on mobile AppStore</a:t>
            </a:r>
          </a:p>
          <a:p>
            <a:pPr lvl="1"/>
            <a:r>
              <a:rPr lang="en-US" sz="2000" dirty="0" smtClean="0"/>
              <a:t>Mobile Payment Gateway operational </a:t>
            </a:r>
            <a:endParaRPr lang="en-US" sz="2000" dirty="0" smtClean="0">
              <a:hlinkClick r:id="rId6" action="ppaction://hlinksldjump"/>
            </a:endParaRPr>
          </a:p>
          <a:p>
            <a:endParaRPr lang="en-IN" b="1" dirty="0">
              <a:solidFill>
                <a:schemeClr val="bg1"/>
              </a:solidFill>
            </a:endParaRPr>
          </a:p>
          <a:p>
            <a:pPr lvl="0"/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81000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8280" y="232016"/>
            <a:ext cx="5638800" cy="762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cs typeface="Arial" charset="0"/>
              </a:rPr>
              <a:t>e-Pramaan (e-authentication)</a:t>
            </a:r>
            <a:endParaRPr lang="en-IN" sz="3200" b="1" dirty="0">
              <a:ln w="11430"/>
              <a:cs typeface="Arial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16720" y="1340768"/>
          <a:ext cx="896448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23850" y="6453188"/>
            <a:ext cx="8640763" cy="360362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/>
              <a:t>e-Pramaan: Framework for e-Authentication notified in the Gazette of India in December, 2012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hlinkClick r:id="rId8"/>
              </a:rPr>
              <a:t>www.epramaan.gov.in</a:t>
            </a:r>
            <a:r>
              <a:rPr lang="en-US" sz="1400" b="1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125413" y="5732463"/>
            <a:ext cx="8928100" cy="64928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/>
              <a:t>Standard and robust e-Authentication mechanisms across all Government applications offering online services through web/mobile.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740650" y="5516563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476375" y="5516563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00563" y="5516563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6038" indent="0">
              <a:buNone/>
            </a:pPr>
            <a:endParaRPr lang="en-US" sz="2400" dirty="0" smtClean="0">
              <a:hlinkClick r:id="rId2" action="ppaction://hlinksldjump"/>
            </a:endParaRPr>
          </a:p>
          <a:p>
            <a:endParaRPr lang="en-IN" b="1" dirty="0">
              <a:solidFill>
                <a:schemeClr val="bg1"/>
              </a:solidFill>
            </a:endParaRPr>
          </a:p>
          <a:p>
            <a:pPr lvl="0"/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613068" y="21820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latin typeface="+mn-lt"/>
                <a:cs typeface="Arial" charset="0"/>
              </a:rPr>
              <a:t>Open Data Platform</a:t>
            </a:r>
            <a:endParaRPr lang="en-IN" sz="3200" b="1" dirty="0">
              <a:ln w="11430"/>
              <a:latin typeface="+mn-lt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9155" y="1752600"/>
            <a:ext cx="840929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1200"/>
              </a:spcBef>
              <a:buNone/>
            </a:pPr>
            <a:r>
              <a:rPr lang="en-US" sz="2200" b="1" dirty="0" smtClean="0"/>
              <a:t>National Data Sharing and Accessibility Policy notified in 2012 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Enhance </a:t>
            </a:r>
            <a:r>
              <a:rPr lang="en-US" sz="2200" dirty="0"/>
              <a:t>public access to government data, increase citizen engagement &amp; foster innovation</a:t>
            </a:r>
            <a:endParaRPr lang="en-IN" sz="2200" dirty="0"/>
          </a:p>
          <a:p>
            <a:pPr>
              <a:spcBef>
                <a:spcPts val="1200"/>
              </a:spcBef>
            </a:pPr>
            <a:r>
              <a:rPr lang="en-US" sz="2200" dirty="0"/>
              <a:t>Data Portal live </a:t>
            </a:r>
            <a:r>
              <a:rPr lang="en-US" sz="2200" dirty="0" smtClean="0"/>
              <a:t>at: </a:t>
            </a:r>
            <a:r>
              <a:rPr lang="en-US" sz="2400" dirty="0" smtClean="0">
                <a:hlinkClick r:id="rId3"/>
              </a:rPr>
              <a:t>http</a:t>
            </a:r>
            <a:r>
              <a:rPr lang="en-US" sz="2400" dirty="0">
                <a:hlinkClick r:id="rId3"/>
              </a:rPr>
              <a:t>://data.gov.in</a:t>
            </a:r>
            <a:r>
              <a:rPr lang="en-US" sz="2400" dirty="0"/>
              <a:t> </a:t>
            </a:r>
            <a:endParaRPr lang="en-IN" sz="2400" dirty="0"/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64 ministries/depts., 4 states participating</a:t>
            </a:r>
          </a:p>
          <a:p>
            <a:pPr lvl="0">
              <a:spcBef>
                <a:spcPts val="1200"/>
              </a:spcBef>
            </a:pPr>
            <a:r>
              <a:rPr lang="en-US" sz="2200" dirty="0" smtClean="0"/>
              <a:t>5,080 datasets hosted</a:t>
            </a:r>
            <a:endParaRPr lang="en-US" sz="2200" dirty="0"/>
          </a:p>
          <a:p>
            <a:pPr lvl="0">
              <a:spcBef>
                <a:spcPts val="1200"/>
              </a:spcBef>
            </a:pPr>
            <a:r>
              <a:rPr lang="en-US" sz="2200" dirty="0"/>
              <a:t>Implementation Guidelines: 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Intra Ministerial Taskforce constituted </a:t>
            </a:r>
          </a:p>
          <a:p>
            <a:pPr lvl="1">
              <a:spcBef>
                <a:spcPts val="1200"/>
              </a:spcBef>
            </a:pPr>
            <a:r>
              <a:rPr lang="en-US" sz="1800" dirty="0"/>
              <a:t>Draft  Guidelines Formulated</a:t>
            </a:r>
          </a:p>
          <a:p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91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6038" indent="0">
              <a:buNone/>
            </a:pPr>
            <a:endParaRPr lang="en-US" sz="2400" dirty="0" smtClean="0">
              <a:hlinkClick r:id="rId2" action="ppaction://hlinksldjump"/>
            </a:endParaRPr>
          </a:p>
          <a:p>
            <a:endParaRPr lang="en-IN" b="1" dirty="0">
              <a:solidFill>
                <a:schemeClr val="bg1"/>
              </a:solidFill>
            </a:endParaRPr>
          </a:p>
          <a:p>
            <a:pPr lvl="0"/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613068" y="32211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ln w="11430"/>
                <a:latin typeface="+mn-lt"/>
                <a:cs typeface="Arial" charset="0"/>
              </a:rPr>
              <a:t>National Policy on IT 2012</a:t>
            </a:r>
            <a:endParaRPr lang="en-IN" sz="3200" b="1" dirty="0">
              <a:ln w="11430"/>
              <a:latin typeface="+mn-lt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9155" y="1600200"/>
            <a:ext cx="8409293" cy="495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600"/>
              </a:spcBef>
            </a:pPr>
            <a:r>
              <a:rPr lang="en-US" sz="2400" dirty="0" smtClean="0"/>
              <a:t>A part of Triad of Policies on IT, Telecom and Electronics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/>
              <a:t>Increase </a:t>
            </a:r>
            <a:r>
              <a:rPr lang="en-US" sz="2400" dirty="0"/>
              <a:t>revenues of IT and ITES to 300 Billion USD by 2020</a:t>
            </a:r>
            <a:endParaRPr lang="en-IN" sz="2400" dirty="0"/>
          </a:p>
          <a:p>
            <a:pPr lvl="0">
              <a:spcBef>
                <a:spcPts val="600"/>
              </a:spcBef>
            </a:pPr>
            <a:r>
              <a:rPr lang="en-IN" sz="2400" dirty="0" smtClean="0"/>
              <a:t>Make </a:t>
            </a:r>
            <a:r>
              <a:rPr lang="en-IN" sz="2400" dirty="0"/>
              <a:t>at least one individual in every household e-literate </a:t>
            </a:r>
          </a:p>
          <a:p>
            <a:pPr lvl="0">
              <a:spcBef>
                <a:spcPts val="600"/>
              </a:spcBef>
            </a:pPr>
            <a:r>
              <a:rPr lang="en-IN" sz="2400" dirty="0" smtClean="0"/>
              <a:t>Provide </a:t>
            </a:r>
            <a:r>
              <a:rPr lang="en-IN" sz="2400" dirty="0"/>
              <a:t>fiscal benefits to SMEs and Start-ups</a:t>
            </a:r>
          </a:p>
          <a:p>
            <a:pPr lvl="0">
              <a:spcBef>
                <a:spcPts val="600"/>
              </a:spcBef>
            </a:pPr>
            <a:r>
              <a:rPr lang="en-IN" sz="2400" dirty="0" smtClean="0"/>
              <a:t>Create </a:t>
            </a:r>
            <a:r>
              <a:rPr lang="en-IN" sz="2400" dirty="0"/>
              <a:t>a pool of 10 million additional skilled manpower  </a:t>
            </a:r>
          </a:p>
          <a:p>
            <a:pPr lvl="0">
              <a:spcBef>
                <a:spcPts val="600"/>
              </a:spcBef>
            </a:pPr>
            <a:r>
              <a:rPr lang="en-IN" sz="2400" dirty="0" smtClean="0"/>
              <a:t>Provide </a:t>
            </a:r>
            <a:r>
              <a:rPr lang="en-IN" sz="2400" dirty="0"/>
              <a:t>for mandatory delivery of and affordable access to all public services in electronic mode </a:t>
            </a:r>
          </a:p>
          <a:p>
            <a:pPr lvl="0">
              <a:spcBef>
                <a:spcPts val="600"/>
              </a:spcBef>
            </a:pPr>
            <a:r>
              <a:rPr lang="en-IN" sz="2400" dirty="0" smtClean="0"/>
              <a:t>Make </a:t>
            </a:r>
            <a:r>
              <a:rPr lang="en-IN" sz="2400" dirty="0"/>
              <a:t>India </a:t>
            </a:r>
            <a:r>
              <a:rPr lang="en-IN" sz="2400" dirty="0" smtClean="0"/>
              <a:t>a global </a:t>
            </a:r>
            <a:r>
              <a:rPr lang="en-IN" sz="2400" dirty="0"/>
              <a:t>hub for development of language technologies</a:t>
            </a:r>
          </a:p>
          <a:p>
            <a:pPr lvl="0">
              <a:spcBef>
                <a:spcPts val="600"/>
              </a:spcBef>
            </a:pPr>
            <a:r>
              <a:rPr lang="en-IN" sz="2400" dirty="0" smtClean="0"/>
              <a:t>Adopt open standards </a:t>
            </a:r>
            <a:r>
              <a:rPr lang="en-IN" sz="2400" dirty="0"/>
              <a:t>and promote open source</a:t>
            </a:r>
          </a:p>
          <a:p>
            <a:pPr lvl="0">
              <a:spcBef>
                <a:spcPts val="600"/>
              </a:spcBef>
            </a:pPr>
            <a:r>
              <a:rPr lang="en-US" sz="2400" dirty="0" smtClean="0"/>
              <a:t>Set </a:t>
            </a:r>
            <a:r>
              <a:rPr lang="en-US" sz="2400" dirty="0"/>
              <a:t>up </a:t>
            </a:r>
            <a:r>
              <a:rPr lang="en-US" sz="2400" dirty="0" smtClean="0"/>
              <a:t>an e-</a:t>
            </a:r>
            <a:r>
              <a:rPr lang="en-US" sz="2400" dirty="0" err="1" smtClean="0"/>
              <a:t>Gov</a:t>
            </a:r>
            <a:r>
              <a:rPr lang="en-US" sz="2400" dirty="0" smtClean="0"/>
              <a:t> Academy</a:t>
            </a:r>
            <a:r>
              <a:rPr lang="en-IN" dirty="0" smtClean="0"/>
              <a:t> </a:t>
            </a:r>
          </a:p>
          <a:p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7366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46038" indent="0">
              <a:buNone/>
            </a:pPr>
            <a:endParaRPr lang="en-US" sz="2400" dirty="0" smtClean="0">
              <a:hlinkClick r:id="rId2" action="ppaction://hlinksldjump"/>
            </a:endParaRPr>
          </a:p>
          <a:p>
            <a:endParaRPr lang="en-IN" b="1" dirty="0">
              <a:solidFill>
                <a:schemeClr val="bg1"/>
              </a:solidFill>
            </a:endParaRPr>
          </a:p>
          <a:p>
            <a:pPr lvl="0"/>
            <a:endParaRPr lang="en-IN" dirty="0" smtClean="0">
              <a:latin typeface="Calibri" panose="020F0502020204030204" pitchFamily="34" charset="0"/>
            </a:endParaRPr>
          </a:p>
          <a:p>
            <a:endParaRPr lang="en-IN" dirty="0"/>
          </a:p>
        </p:txBody>
      </p:sp>
      <p:sp>
        <p:nvSpPr>
          <p:cNvPr id="5" name="Title 2"/>
          <p:cNvSpPr txBox="1">
            <a:spLocks/>
          </p:cNvSpPr>
          <p:nvPr/>
        </p:nvSpPr>
        <p:spPr bwMode="auto">
          <a:xfrm>
            <a:off x="613070" y="21820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ln w="11430"/>
                <a:latin typeface="+mn-lt"/>
                <a:cs typeface="Arial" charset="0"/>
              </a:rPr>
              <a:t>Social Media and Citizen Engagement Framework</a:t>
            </a:r>
            <a:endParaRPr lang="en-IN" sz="3600" b="1" dirty="0">
              <a:ln w="11430"/>
              <a:latin typeface="+mn-lt"/>
              <a:cs typeface="Arial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09155" y="1752600"/>
            <a:ext cx="840929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IN" sz="2400" dirty="0" smtClean="0"/>
              <a:t>Framework </a:t>
            </a:r>
            <a:r>
              <a:rPr lang="en-IN" sz="2400" dirty="0"/>
              <a:t>and Guidelines for use of Social Media by </a:t>
            </a:r>
            <a:r>
              <a:rPr lang="en-IN" sz="2400" dirty="0" smtClean="0"/>
              <a:t>Government Agencies (notified in 2012)</a:t>
            </a:r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Enables depts. to </a:t>
            </a:r>
            <a:r>
              <a:rPr lang="en-IN" sz="2000" dirty="0"/>
              <a:t>create </a:t>
            </a:r>
            <a:r>
              <a:rPr lang="en-IN" sz="2000" dirty="0" smtClean="0"/>
              <a:t>&amp; </a:t>
            </a:r>
            <a:r>
              <a:rPr lang="en-IN" sz="2000" dirty="0"/>
              <a:t>implement </a:t>
            </a:r>
            <a:r>
              <a:rPr lang="en-IN" sz="2000" dirty="0" smtClean="0"/>
              <a:t>own </a:t>
            </a:r>
            <a:r>
              <a:rPr lang="en-IN" sz="2000" dirty="0"/>
              <a:t>strategy for </a:t>
            </a:r>
            <a:r>
              <a:rPr lang="en-IN" sz="2000" dirty="0" smtClean="0"/>
              <a:t>use </a:t>
            </a:r>
            <a:r>
              <a:rPr lang="en-IN" sz="2000" dirty="0"/>
              <a:t>of social </a:t>
            </a:r>
            <a:r>
              <a:rPr lang="en-IN" sz="2000" dirty="0" smtClean="0"/>
              <a:t>media</a:t>
            </a:r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Discusses characteristics and </a:t>
            </a:r>
            <a:r>
              <a:rPr lang="en-IN" sz="2000" dirty="0"/>
              <a:t>challenges in </a:t>
            </a:r>
            <a:r>
              <a:rPr lang="en-IN" sz="2000" dirty="0" smtClean="0"/>
              <a:t>use of various types of social media and provides detailed guidelines</a:t>
            </a:r>
          </a:p>
          <a:p>
            <a:pPr>
              <a:spcBef>
                <a:spcPts val="1200"/>
              </a:spcBef>
            </a:pPr>
            <a:r>
              <a:rPr lang="en-IN" sz="2400" dirty="0" smtClean="0"/>
              <a:t>Citizen </a:t>
            </a:r>
            <a:r>
              <a:rPr lang="en-IN" sz="2400" dirty="0"/>
              <a:t>Engagement Framework for e-Governance </a:t>
            </a:r>
            <a:r>
              <a:rPr lang="en-IN" sz="2400" dirty="0" smtClean="0"/>
              <a:t>Projects (notified in 2012)</a:t>
            </a:r>
          </a:p>
          <a:p>
            <a:pPr lvl="1">
              <a:spcBef>
                <a:spcPts val="1200"/>
              </a:spcBef>
            </a:pPr>
            <a:r>
              <a:rPr lang="en-IN" sz="2000" dirty="0"/>
              <a:t>citizen participation </a:t>
            </a:r>
            <a:r>
              <a:rPr lang="en-IN" sz="2000" dirty="0" smtClean="0"/>
              <a:t>and engagement key </a:t>
            </a:r>
            <a:r>
              <a:rPr lang="en-IN" sz="2000" dirty="0"/>
              <a:t>for good governance </a:t>
            </a:r>
            <a:endParaRPr lang="en-IN" sz="2000" dirty="0" smtClean="0"/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e-Governance </a:t>
            </a:r>
            <a:r>
              <a:rPr lang="en-IN" sz="2000" dirty="0"/>
              <a:t>is a critical component of good governance</a:t>
            </a:r>
            <a:endParaRPr lang="en-IN" sz="2000" dirty="0" smtClean="0"/>
          </a:p>
          <a:p>
            <a:pPr lvl="1">
              <a:spcBef>
                <a:spcPts val="1200"/>
              </a:spcBef>
            </a:pPr>
            <a:r>
              <a:rPr lang="en-IN" sz="2000" dirty="0" smtClean="0"/>
              <a:t>Aims at ensuring wider </a:t>
            </a:r>
            <a:r>
              <a:rPr lang="en-IN" sz="2000" dirty="0"/>
              <a:t>participation of all stakeholders </a:t>
            </a:r>
            <a:r>
              <a:rPr lang="en-IN" sz="2000" dirty="0" smtClean="0"/>
              <a:t>including public to </a:t>
            </a:r>
            <a:r>
              <a:rPr lang="en-IN" sz="2000" dirty="0"/>
              <a:t>ensure </a:t>
            </a:r>
            <a:r>
              <a:rPr lang="en-IN" sz="2000" dirty="0" smtClean="0"/>
              <a:t>citizen </a:t>
            </a:r>
            <a:r>
              <a:rPr lang="en-IN" sz="2000" dirty="0"/>
              <a:t>centricity </a:t>
            </a:r>
            <a:r>
              <a:rPr lang="en-IN" sz="2000" dirty="0" smtClean="0"/>
              <a:t>in </a:t>
            </a:r>
            <a:r>
              <a:rPr lang="en-IN" sz="2000" dirty="0"/>
              <a:t>all </a:t>
            </a:r>
            <a:r>
              <a:rPr lang="en-IN" sz="2000" dirty="0" smtClean="0"/>
              <a:t>e-</a:t>
            </a:r>
            <a:r>
              <a:rPr lang="en-IN" sz="2000" dirty="0" err="1" smtClean="0"/>
              <a:t>gov</a:t>
            </a:r>
            <a:r>
              <a:rPr lang="en-IN" sz="2000" dirty="0" smtClean="0"/>
              <a:t> projects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2487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Way Forward: </a:t>
            </a:r>
            <a:r>
              <a:rPr lang="en-GB" sz="3200" dirty="0" err="1" smtClean="0">
                <a:latin typeface="Arial" pitchFamily="34" charset="0"/>
                <a:cs typeface="Arial" pitchFamily="34" charset="0"/>
              </a:rPr>
              <a:t>NeGP</a:t>
            </a:r>
            <a:r>
              <a:rPr lang="en-GB" sz="3200" dirty="0" smtClean="0">
                <a:latin typeface="Arial" pitchFamily="34" charset="0"/>
                <a:cs typeface="Arial" pitchFamily="34" charset="0"/>
              </a:rPr>
              <a:t> 2.0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 bwMode="auto">
          <a:xfrm>
            <a:off x="613066" y="21820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err="1" smtClean="0">
                <a:ln w="11430"/>
                <a:latin typeface="+mn-lt"/>
                <a:cs typeface="Arial" charset="0"/>
              </a:rPr>
              <a:t>NeGP</a:t>
            </a:r>
            <a:r>
              <a:rPr lang="en-US" sz="3200" b="1" dirty="0" smtClean="0">
                <a:ln w="11430"/>
                <a:latin typeface="+mn-lt"/>
                <a:cs typeface="Arial" charset="0"/>
              </a:rPr>
              <a:t> 2.0: The Need</a:t>
            </a:r>
            <a:endParaRPr lang="en-IN" sz="3200" b="1" dirty="0">
              <a:ln w="11430"/>
              <a:latin typeface="+mn-lt"/>
              <a:cs typeface="Arial" charset="0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54947" y="1575700"/>
            <a:ext cx="8518401" cy="4876824"/>
          </a:xfrm>
          <a:prstGeom prst="rect">
            <a:avLst/>
          </a:prstGeom>
        </p:spPr>
        <p:txBody>
          <a:bodyPr>
            <a:normAutofit/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6225" lvl="2" indent="-276225">
              <a:buFont typeface="Courier New" pitchFamily="49" charset="0"/>
              <a:buChar char="o"/>
            </a:pPr>
            <a:r>
              <a:rPr lang="en-US" sz="2100" b="1" dirty="0" smtClean="0"/>
              <a:t>Need for enhancing portfolio of Citizen Centric Services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/>
              <a:t>Current Portfolio of MMPs does not cover all citizen centric services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/>
              <a:t>Long gestation period of MMPs (Health, Education, Posts)</a:t>
            </a:r>
          </a:p>
          <a:p>
            <a:pPr marL="276225" lvl="2" indent="-276225">
              <a:buFont typeface="Courier New" pitchFamily="49" charset="0"/>
              <a:buChar char="o"/>
            </a:pPr>
            <a:r>
              <a:rPr lang="en-US" sz="2100" b="1" dirty="0" smtClean="0"/>
              <a:t>Desirability of more intensive usage of Core Infrastructure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/>
              <a:t>SDC – 22*/33, SWAN – 31*/35, SSDG – 18*/35, CSCs* – 128,852 </a:t>
            </a:r>
            <a:r>
              <a:rPr lang="en-US" sz="1500" dirty="0" smtClean="0"/>
              <a:t>		</a:t>
            </a:r>
            <a:r>
              <a:rPr lang="en-US" sz="1500" dirty="0" smtClean="0">
                <a:solidFill>
                  <a:srgbClr val="00B050"/>
                </a:solidFill>
              </a:rPr>
              <a:t>[*Operational / total]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/>
              <a:t>Fully established MSDG, NSDG and Payment Gateway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/>
              <a:t>Current average utilization of assets is about 50%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b="1" dirty="0" smtClean="0"/>
              <a:t>Need for rapid Replication and Integration of </a:t>
            </a:r>
            <a:r>
              <a:rPr lang="en-US" sz="2100" b="1" dirty="0" err="1" smtClean="0"/>
              <a:t>eGov</a:t>
            </a:r>
            <a:r>
              <a:rPr lang="en-US" sz="2100" b="1" dirty="0" smtClean="0"/>
              <a:t> Applications 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eGov AppStore – 21 apps, M-Gov AppStore – 281 live apps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Lack of interoperability among exiting </a:t>
            </a:r>
            <a:r>
              <a:rPr lang="en-US" sz="2100" dirty="0" err="1" smtClean="0"/>
              <a:t>eGov</a:t>
            </a:r>
            <a:r>
              <a:rPr lang="en-US" sz="2100" dirty="0" smtClean="0"/>
              <a:t> applications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Lack of replication of successful </a:t>
            </a:r>
            <a:r>
              <a:rPr lang="en-US" sz="2100" dirty="0" err="1" smtClean="0"/>
              <a:t>eGov</a:t>
            </a:r>
            <a:r>
              <a:rPr lang="en-US" sz="2100" dirty="0" smtClean="0"/>
              <a:t> applications across States and UTs</a:t>
            </a:r>
          </a:p>
        </p:txBody>
      </p:sp>
    </p:spTree>
    <p:extLst>
      <p:ext uri="{BB962C8B-B14F-4D97-AF65-F5344CB8AC3E}">
        <p14:creationId xmlns:p14="http://schemas.microsoft.com/office/powerpoint/2010/main" val="118327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IN" sz="3600" dirty="0" smtClean="0"/>
              <a:t>Agenda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283" y="1530929"/>
            <a:ext cx="8229600" cy="499456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Evolution of e-Governance in India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Policies for e-Governance: An overview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National e-Governance Plan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e-Governance: New Initiatives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Way Forward: </a:t>
            </a:r>
            <a:r>
              <a:rPr lang="en-IN" sz="2400" dirty="0" err="1" smtClean="0"/>
              <a:t>NeGP</a:t>
            </a:r>
            <a:r>
              <a:rPr lang="en-IN" sz="2400" dirty="0" smtClean="0"/>
              <a:t> 2.0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IN" sz="2400" dirty="0" smtClean="0"/>
              <a:t>Areas of Cooperation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911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 txBox="1">
            <a:spLocks/>
          </p:cNvSpPr>
          <p:nvPr/>
        </p:nvSpPr>
        <p:spPr bwMode="auto">
          <a:xfrm>
            <a:off x="613066" y="21820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err="1" smtClean="0">
                <a:ln w="11430"/>
                <a:latin typeface="+mn-lt"/>
                <a:cs typeface="Arial" charset="0"/>
              </a:rPr>
              <a:t>NeGP</a:t>
            </a:r>
            <a:r>
              <a:rPr lang="en-US" sz="3200" b="1" dirty="0" smtClean="0">
                <a:ln w="11430"/>
                <a:latin typeface="+mn-lt"/>
                <a:cs typeface="Arial" charset="0"/>
              </a:rPr>
              <a:t> 2.0: The Need</a:t>
            </a:r>
            <a:endParaRPr lang="en-IN" sz="3200" b="1" dirty="0">
              <a:ln w="11430"/>
              <a:latin typeface="+mn-lt"/>
              <a:cs typeface="Arial" charset="0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554947" y="1575701"/>
            <a:ext cx="8518401" cy="4876824"/>
          </a:xfrm>
          <a:prstGeom prst="rect">
            <a:avLst/>
          </a:prstGeom>
        </p:spPr>
        <p:txBody>
          <a:bodyPr>
            <a:normAutofit/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b="1" dirty="0" smtClean="0"/>
              <a:t>Need to exploit Emerging Technologies 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Cloud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Mobile Platform - Smart phones, Tablets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In-Memory Database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Software Defined Network (SDN)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Big Data Analytics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500" dirty="0" smtClean="0"/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500" dirty="0" smtClean="0"/>
              <a:t>Avoid risk of obsolescence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500" dirty="0" smtClean="0"/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500" dirty="0" smtClean="0"/>
              <a:t>Need for introducing more agile implementation models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100" b="1" dirty="0" smtClean="0"/>
          </a:p>
        </p:txBody>
      </p:sp>
    </p:spTree>
    <p:extLst>
      <p:ext uri="{BB962C8B-B14F-4D97-AF65-F5344CB8AC3E}">
        <p14:creationId xmlns:p14="http://schemas.microsoft.com/office/powerpoint/2010/main" val="164857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85976" y="1685369"/>
            <a:ext cx="4277910" cy="4586716"/>
            <a:chOff x="0" y="762861"/>
            <a:chExt cx="4680520" cy="4249260"/>
          </a:xfrm>
        </p:grpSpPr>
        <p:sp>
          <p:nvSpPr>
            <p:cNvPr id="4" name="Rectangle 3"/>
            <p:cNvSpPr/>
            <p:nvPr/>
          </p:nvSpPr>
          <p:spPr>
            <a:xfrm>
              <a:off x="0" y="762861"/>
              <a:ext cx="4680520" cy="4249260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ectangle 4"/>
            <p:cNvSpPr/>
            <p:nvPr/>
          </p:nvSpPr>
          <p:spPr>
            <a:xfrm>
              <a:off x="0" y="762861"/>
              <a:ext cx="4680520" cy="42492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Redefine NeGP Portfolio</a:t>
              </a:r>
              <a:endParaRPr lang="en-US" sz="2000" kern="1200" dirty="0"/>
            </a:p>
            <a:p>
              <a:pPr marL="342900" lvl="2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Designing new MMPs</a:t>
              </a:r>
              <a:endParaRPr lang="en-US" sz="2000" kern="1200" dirty="0"/>
            </a:p>
            <a:p>
              <a:pPr marL="514350" lvl="3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e.g. Social Justice, Legislature,  SMEs, Textiles, etc.</a:t>
              </a:r>
              <a:endParaRPr lang="en-US" sz="2000" kern="1200" dirty="0"/>
            </a:p>
            <a:p>
              <a:pPr marL="342900" lvl="2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2000" kern="1200" dirty="0" smtClean="0"/>
                <a:t>Removing stable and fully implemented MMPs</a:t>
              </a:r>
              <a:endParaRPr lang="en-US" sz="20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Increase service portfolio of existing MMPs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Undertake Comprehensive BPR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Provision Infrastructure on demand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Exploit  Emerging Technologies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Implement new HR Policy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Focus on re-use and replication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kumimoji="0" lang="en-US" sz="2000" b="1" i="0" u="none" strike="noStrike" kern="1200" cap="none" spc="0" normalizeH="0" baseline="0" noProof="0" dirty="0" smtClean="0">
                  <a:ln/>
                  <a:effectLst/>
                  <a:uLnTx/>
                  <a:uFillTx/>
                </a:rPr>
                <a:t>Ensure interoperability</a:t>
              </a:r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6084168" y="1678224"/>
            <a:ext cx="2520280" cy="459386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Transformation</a:t>
            </a:r>
            <a:endParaRPr lang="en-US" sz="2800" b="1" dirty="0"/>
          </a:p>
        </p:txBody>
      </p:sp>
      <p:sp>
        <p:nvSpPr>
          <p:cNvPr id="7" name="Right Arrow 6"/>
          <p:cNvSpPr/>
          <p:nvPr/>
        </p:nvSpPr>
        <p:spPr>
          <a:xfrm>
            <a:off x="4963886" y="3603170"/>
            <a:ext cx="1131168" cy="6179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3464" y="218208"/>
            <a:ext cx="649431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w Cen MT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3200" b="1" dirty="0" err="1" smtClean="0">
                <a:ln w="11430"/>
                <a:latin typeface="+mn-lt"/>
                <a:cs typeface="Arial" charset="0"/>
              </a:rPr>
              <a:t>NeGP</a:t>
            </a:r>
            <a:r>
              <a:rPr lang="en-US" sz="3200" b="1" dirty="0" smtClean="0">
                <a:ln w="11430"/>
                <a:latin typeface="+mn-lt"/>
                <a:cs typeface="Arial" charset="0"/>
              </a:rPr>
              <a:t> 2.0: The Principles for Design</a:t>
            </a:r>
            <a:endParaRPr lang="en-IN" sz="3200" b="1" dirty="0">
              <a:ln w="11430"/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5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65462" y="3232150"/>
            <a:ext cx="7620000" cy="9906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N" sz="5300" dirty="0" smtClean="0"/>
              <a:t>Thank You!</a:t>
            </a:r>
            <a:br>
              <a:rPr lang="en-IN" sz="5300" dirty="0" smtClean="0"/>
            </a:br>
            <a:r>
              <a:rPr lang="en-IN" sz="4000" dirty="0" smtClean="0"/>
              <a:t>Questions? Comments?</a:t>
            </a:r>
            <a:br>
              <a:rPr lang="en-IN" sz="4000" dirty="0" smtClean="0"/>
            </a:br>
            <a:r>
              <a:rPr lang="en-IN" dirty="0" smtClean="0"/>
              <a:t>Email: </a:t>
            </a:r>
            <a:r>
              <a:rPr lang="en-IN" u="sng" dirty="0" err="1" smtClean="0">
                <a:solidFill>
                  <a:schemeClr val="tx1"/>
                </a:solidFill>
              </a:rPr>
              <a:t>ceo@negp.gov.in</a:t>
            </a:r>
            <a:r>
              <a:rPr lang="en-IN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929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09600" y="529936"/>
            <a:ext cx="8153400" cy="689264"/>
          </a:xfrm>
        </p:spPr>
        <p:txBody>
          <a:bodyPr/>
          <a:lstStyle/>
          <a:p>
            <a:r>
              <a:rPr lang="en-US" sz="3200" b="1" dirty="0" smtClean="0"/>
              <a:t>PM’s Committee Directions on M-Governance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803400"/>
            <a:ext cx="8382000" cy="4357688"/>
          </a:xfrm>
        </p:spPr>
        <p:txBody>
          <a:bodyPr>
            <a:normAutofit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z="2400" dirty="0" smtClean="0"/>
              <a:t>Prime Minister’s Committee on NeGP, chaired by the PM, directed on 23.11.2011: </a:t>
            </a:r>
          </a:p>
          <a:p>
            <a:pPr marL="320040" indent="-32004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“the widespread penetration of mobile devices presents us with an unparalleled opportunity to deliver public and financial services to the remote and far-flung areas of the country”</a:t>
            </a:r>
          </a:p>
          <a:p>
            <a:pPr marL="640080" lvl="1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40080" lvl="1" indent="-274320" fontAlgn="auto">
              <a:spcAft>
                <a:spcPts val="0"/>
              </a:spcAft>
              <a:buFont typeface="Wingdings 2"/>
              <a:buChar char=""/>
              <a:defRPr/>
            </a:pPr>
            <a:r>
              <a:rPr lang="en-US" sz="2400" dirty="0" smtClean="0"/>
              <a:t> “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Public services under all projects would be delivered through mobile devices as well”</a:t>
            </a:r>
            <a:endParaRPr lang="en-US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0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Framework for Mobile Governance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597477" y="1558635"/>
            <a:ext cx="8382000" cy="51562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n-US" sz="2400" b="1" dirty="0" smtClean="0"/>
              <a:t>Key Policy Recommendations:</a:t>
            </a:r>
            <a:endParaRPr lang="en-US" sz="2400" dirty="0" smtClean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dirty="0" smtClean="0"/>
              <a:t>All Govt. Web Sites to be made mobile compliant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dirty="0" smtClean="0"/>
              <a:t>Open standards to be adopted for interoperability  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dirty="0" smtClean="0"/>
              <a:t>Uniform/single long and short codes to be used:</a:t>
            </a:r>
          </a:p>
          <a:p>
            <a:pPr lvl="1">
              <a:lnSpc>
                <a:spcPct val="150000"/>
              </a:lnSpc>
              <a:spcBef>
                <a:spcPts val="1200"/>
              </a:spcBef>
            </a:pPr>
            <a:r>
              <a:rPr lang="en-US" sz="2400" b="1" dirty="0" smtClean="0"/>
              <a:t>51969 and 166 obtained by </a:t>
            </a:r>
            <a:r>
              <a:rPr lang="en-US" sz="2400" b="1" dirty="0" err="1" smtClean="0"/>
              <a:t>DeitY</a:t>
            </a:r>
            <a:r>
              <a:rPr lang="en-US" sz="2400" b="1" dirty="0" smtClean="0"/>
              <a:t> for M-Gov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sz="2400" dirty="0" smtClean="0"/>
              <a:t>All Govt. Depts. and Agencies to deploy mobile apps for providing public services  </a:t>
            </a:r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/>
          </p:cNvSpPr>
          <p:nvPr>
            <p:ph type="title"/>
          </p:nvPr>
        </p:nvSpPr>
        <p:spPr>
          <a:xfrm>
            <a:off x="124692" y="353291"/>
            <a:ext cx="8763000" cy="623455"/>
          </a:xfrm>
        </p:spPr>
        <p:txBody>
          <a:bodyPr/>
          <a:lstStyle/>
          <a:p>
            <a:r>
              <a:rPr lang="en-US" sz="2800" b="1" dirty="0" smtClean="0"/>
              <a:t>Mobile Service Delivery Gateway (MSDG)</a:t>
            </a:r>
          </a:p>
        </p:txBody>
      </p:sp>
      <p:sp>
        <p:nvSpPr>
          <p:cNvPr id="15363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630382" y="1697180"/>
            <a:ext cx="3962400" cy="240722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z="2000" dirty="0" smtClean="0"/>
              <a:t>MSDG is a key element of the Framework: </a:t>
            </a:r>
          </a:p>
          <a:p>
            <a:pPr marL="273050" lvl="1"/>
            <a:r>
              <a:rPr lang="en-US" sz="2000" dirty="0" smtClean="0"/>
              <a:t>Central hub for all mobile transactions for device- and technology- agnostic solutions</a:t>
            </a:r>
          </a:p>
          <a:p>
            <a:pPr marL="273050" lvl="1"/>
            <a:r>
              <a:rPr lang="en-US" sz="2000" dirty="0" smtClean="0"/>
              <a:t>Provides mobile-based services through various delivery channels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6800" y="1745990"/>
            <a:ext cx="3865563" cy="3939540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x-none" sz="2000" b="1" dirty="0">
                <a:solidFill>
                  <a:schemeClr val="bg1"/>
                </a:solidFill>
              </a:rPr>
              <a:t>DELIVERY CHANNELS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SMS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Voice/ IVR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Unstructured Supplementary Service Data (USSD)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GPRS/ 3G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SIM Toolkit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x-none" sz="2000" dirty="0">
                <a:solidFill>
                  <a:schemeClr val="bg1"/>
                </a:solidFill>
              </a:rPr>
              <a:t>Mobile Application Store (m-</a:t>
            </a:r>
            <a:r>
              <a:rPr lang="en-US" altLang="x-none" sz="2000" dirty="0" err="1">
                <a:solidFill>
                  <a:schemeClr val="bg1"/>
                </a:solidFill>
              </a:rPr>
              <a:t>Appstore</a:t>
            </a:r>
            <a:r>
              <a:rPr lang="en-US" altLang="x-none" sz="2000" dirty="0" smtClean="0">
                <a:solidFill>
                  <a:schemeClr val="bg1"/>
                </a:solidFill>
              </a:rPr>
              <a:t>)</a:t>
            </a: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Proposed: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MMS Gateway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Billing Gateway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Location based Services</a:t>
            </a:r>
          </a:p>
          <a:p>
            <a:pPr marL="342900" indent="-342900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</a:rPr>
              <a:t>Cell Broadcasting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Left Arrow 4">
            <a:hlinkClick r:id="rId3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723471" y="4405746"/>
            <a:ext cx="3581400" cy="2379519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>
            <a:extLst/>
          </a:lstStyle>
          <a:p>
            <a:pPr marL="0" indent="0"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n-US" altLang="x-none" sz="2500" b="1" dirty="0" smtClean="0"/>
              <a:t>M-Payment</a:t>
            </a:r>
            <a:endParaRPr lang="en-US" altLang="x-none" sz="2500" dirty="0" smtClean="0"/>
          </a:p>
          <a:p>
            <a:pPr marL="320040" indent="-32004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500" dirty="0" smtClean="0"/>
              <a:t>M-payment Gateway operational for Credit/Debit Cards, Net banking</a:t>
            </a:r>
          </a:p>
          <a:p>
            <a:pPr marL="320040" indent="-32004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500" dirty="0" smtClean="0"/>
              <a:t>SMS-based integration with NPCI m-payment solution(IMPS)</a:t>
            </a:r>
          </a:p>
          <a:p>
            <a:pPr marL="320040" indent="-32004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500" dirty="0" smtClean="0"/>
              <a:t>Mobile Wallet/Pre-paid cash card integration in progress</a:t>
            </a:r>
          </a:p>
        </p:txBody>
      </p:sp>
    </p:spTree>
    <p:extLst>
      <p:ext uri="{BB962C8B-B14F-4D97-AF65-F5344CB8AC3E}">
        <p14:creationId xmlns:p14="http://schemas.microsoft.com/office/powerpoint/2010/main" val="334169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/>
          </p:cNvSpPr>
          <p:nvPr>
            <p:ph type="title"/>
          </p:nvPr>
        </p:nvSpPr>
        <p:spPr>
          <a:xfrm>
            <a:off x="308261" y="498764"/>
            <a:ext cx="8305800" cy="720436"/>
          </a:xfrm>
        </p:spPr>
        <p:txBody>
          <a:bodyPr/>
          <a:lstStyle/>
          <a:p>
            <a:r>
              <a:rPr lang="en-US" sz="2800" b="1" dirty="0" smtClean="0"/>
              <a:t>MSDG Services – Ready &amp; Operational </a:t>
            </a:r>
            <a:r>
              <a:rPr lang="en-US" sz="2800" b="1" dirty="0"/>
              <a:t>C</a:t>
            </a:r>
            <a:r>
              <a:rPr lang="en-US" sz="2800" b="1" dirty="0" smtClean="0"/>
              <a:t>hannels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09600" y="1803400"/>
            <a:ext cx="3886200" cy="4902200"/>
          </a:xfrm>
        </p:spPr>
        <p:txBody>
          <a:bodyPr>
            <a:normAutofit fontScale="92500"/>
          </a:bodyPr>
          <a:lstStyle>
            <a:extLst/>
          </a:lstStyle>
          <a:p>
            <a:pPr marL="320040" indent="-32004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/>
            </a:pPr>
            <a:r>
              <a:rPr lang="en-US" altLang="x-none" sz="2500" b="1" dirty="0" smtClean="0"/>
              <a:t>SMS Gateway </a:t>
            </a:r>
            <a:r>
              <a:rPr lang="en-US" altLang="x-none" sz="2500" dirty="0" smtClean="0"/>
              <a:t>launched in July 2011</a:t>
            </a:r>
          </a:p>
          <a:p>
            <a:pPr marL="320040" lvl="1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endParaRPr lang="en-US" altLang="x-none" sz="1900" b="1" i="1" dirty="0" smtClean="0">
              <a:solidFill>
                <a:srgbClr val="C00000"/>
              </a:solidFill>
            </a:endParaRPr>
          </a:p>
          <a:p>
            <a:pPr marL="342265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Char char=""/>
              <a:defRPr/>
            </a:pPr>
            <a:r>
              <a:rPr lang="en-US" altLang="x-none" sz="2500" b="1" i="1" dirty="0" smtClean="0">
                <a:solidFill>
                  <a:srgbClr val="C00000"/>
                </a:solidFill>
              </a:rPr>
              <a:t>PUSH SMS:  947</a:t>
            </a:r>
            <a:r>
              <a:rPr lang="en-US" altLang="x-none" sz="2500" dirty="0" smtClean="0"/>
              <a:t> </a:t>
            </a:r>
            <a:r>
              <a:rPr lang="en-US" altLang="x-none" sz="2500" b="1" dirty="0" smtClean="0"/>
              <a:t>Depts. Integrated,</a:t>
            </a:r>
            <a:r>
              <a:rPr lang="en-US" altLang="x-none" sz="2500" dirty="0" smtClean="0"/>
              <a:t> </a:t>
            </a:r>
            <a:r>
              <a:rPr lang="en-US" altLang="x-none" sz="2500" b="1" dirty="0" smtClean="0"/>
              <a:t>&gt;68.5 Cr.+ SMS </a:t>
            </a:r>
            <a:r>
              <a:rPr lang="en-US" altLang="x-none" sz="2500" dirty="0" smtClean="0"/>
              <a:t>PUSH</a:t>
            </a:r>
            <a:r>
              <a:rPr lang="en-US" altLang="x-none" sz="2500" b="1" dirty="0" smtClean="0"/>
              <a:t> </a:t>
            </a:r>
            <a:r>
              <a:rPr lang="en-US" altLang="x-none" sz="2500" dirty="0" smtClean="0"/>
              <a:t>transactions delivered</a:t>
            </a:r>
          </a:p>
          <a:p>
            <a:pPr marL="320040" lvl="1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None/>
              <a:defRPr/>
            </a:pPr>
            <a:endParaRPr lang="en-US" altLang="x-none" sz="2200" dirty="0" smtClean="0"/>
          </a:p>
          <a:p>
            <a:pPr marL="342265" indent="-3429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 2"/>
              <a:buChar char=""/>
              <a:defRPr/>
            </a:pPr>
            <a:r>
              <a:rPr lang="en-US" altLang="x-none" sz="2500" b="1" i="1" dirty="0" smtClean="0">
                <a:solidFill>
                  <a:srgbClr val="C00000"/>
                </a:solidFill>
              </a:rPr>
              <a:t>PULL SMS: 282</a:t>
            </a:r>
            <a:r>
              <a:rPr lang="en-US" altLang="x-none" sz="2500" b="1" dirty="0" smtClean="0"/>
              <a:t> unique services </a:t>
            </a:r>
            <a:r>
              <a:rPr lang="en-US" altLang="x-none" sz="2500" dirty="0" smtClean="0"/>
              <a:t>operationalized, &gt;18.21 lakh SMSes pulled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876800" y="1752600"/>
            <a:ext cx="3886200" cy="381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>
            <a:extLst/>
          </a:lstStyle>
          <a:p>
            <a:pPr marL="0" indent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en-US" altLang="x-none" sz="2500" b="1" dirty="0" smtClean="0"/>
              <a:t>Mobile </a:t>
            </a:r>
            <a:r>
              <a:rPr lang="en-US" altLang="x-none" sz="2500" b="1" dirty="0" err="1" smtClean="0"/>
              <a:t>AppStore</a:t>
            </a:r>
            <a:r>
              <a:rPr lang="en-US" altLang="x-none" sz="2500" dirty="0" smtClean="0"/>
              <a:t> launched in January 2012</a:t>
            </a:r>
          </a:p>
          <a:p>
            <a:pPr marL="0" indent="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en-US" altLang="x-none" sz="2500" dirty="0" smtClean="0"/>
          </a:p>
          <a:p>
            <a:pPr marL="320040" indent="-32004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500" dirty="0" smtClean="0"/>
              <a:t>281 live mobile apps </a:t>
            </a:r>
            <a:r>
              <a:rPr lang="en-US" altLang="x-none" sz="1900" dirty="0" smtClean="0"/>
              <a:t>(&gt;1,48,800 downloads)</a:t>
            </a:r>
          </a:p>
          <a:p>
            <a:pPr marL="320040" indent="-32004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x-none" sz="2500" dirty="0" smtClean="0"/>
              <a:t>7.35 lakh polling booths (out of total ~8.5 lakhs) mapped using </a:t>
            </a:r>
            <a:r>
              <a:rPr lang="en-US" altLang="x-none" sz="2500" dirty="0" err="1" smtClean="0"/>
              <a:t>DeitY’s</a:t>
            </a:r>
            <a:r>
              <a:rPr lang="en-US" altLang="x-none" sz="2500" dirty="0" smtClean="0"/>
              <a:t> mobile app for polling station location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en-US" u="sng" dirty="0" smtClean="0"/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endParaRPr lang="en-US" u="sng" dirty="0" smtClean="0"/>
          </a:p>
        </p:txBody>
      </p:sp>
      <p:sp>
        <p:nvSpPr>
          <p:cNvPr id="5" name="Rectangle 4"/>
          <p:cNvSpPr/>
          <p:nvPr/>
        </p:nvSpPr>
        <p:spPr>
          <a:xfrm>
            <a:off x="4419600" y="5611955"/>
            <a:ext cx="4648200" cy="749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82880" tIns="182880" rIns="182880" bIns="91440" anchor="ctr">
            <a:spAutoFit/>
          </a:bodyPr>
          <a:lstStyle>
            <a:extLst/>
          </a:lstStyle>
          <a:p>
            <a:pPr algn="just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x-none" sz="2200" b="1" dirty="0">
                <a:solidFill>
                  <a:schemeClr val="tx1"/>
                </a:solidFill>
              </a:rPr>
              <a:t>USSD &amp; IVRS </a:t>
            </a:r>
            <a:r>
              <a:rPr lang="en-US" altLang="x-none" sz="2200" b="1" dirty="0">
                <a:solidFill>
                  <a:schemeClr val="tx1"/>
                </a:solidFill>
                <a:hlinkClick r:id="rId3" action="ppaction://hlinksldjump"/>
              </a:rPr>
              <a:t>Services</a:t>
            </a:r>
            <a:r>
              <a:rPr lang="en-US" altLang="x-none" sz="2200" b="1" dirty="0">
                <a:solidFill>
                  <a:schemeClr val="tx1"/>
                </a:solidFill>
                <a:hlinkClick r:id="rId4" action="ppaction://hlinksldjump"/>
              </a:rPr>
              <a:t> </a:t>
            </a:r>
            <a:r>
              <a:rPr lang="en-US" altLang="x-none" sz="2200" dirty="0">
                <a:solidFill>
                  <a:schemeClr val="tx1"/>
                </a:solidFill>
              </a:rPr>
              <a:t>in Pilot Stage</a:t>
            </a:r>
            <a:endParaRPr lang="en-US" sz="2200" dirty="0">
              <a:solidFill>
                <a:schemeClr val="tx1"/>
              </a:solidFill>
            </a:endParaRPr>
          </a:p>
          <a:p>
            <a:pPr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Left Arrow 5">
            <a:hlinkClick r:id="rId5" action="ppaction://hlinksldjump"/>
          </p:cNvPr>
          <p:cNvSpPr/>
          <p:nvPr/>
        </p:nvSpPr>
        <p:spPr>
          <a:xfrm>
            <a:off x="8364682" y="6442363"/>
            <a:ext cx="645968" cy="363681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9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IN" sz="2400" b="1" dirty="0" smtClean="0">
                <a:latin typeface="Calibri" pitchFamily="34" charset="0"/>
                <a:cs typeface="Times New Roman" pitchFamily="18" charset="0"/>
              </a:rPr>
              <a:t>USSD </a:t>
            </a:r>
            <a:r>
              <a:rPr lang="en-IN" sz="2400" b="1" dirty="0" err="1" smtClean="0">
                <a:latin typeface="Calibri" pitchFamily="34" charset="0"/>
                <a:cs typeface="Times New Roman" pitchFamily="18" charset="0"/>
              </a:rPr>
              <a:t>PoC</a:t>
            </a:r>
            <a:r>
              <a:rPr lang="en-IN" sz="2400" b="1" dirty="0" smtClean="0">
                <a:latin typeface="Calibri" pitchFamily="34" charset="0"/>
                <a:cs typeface="Times New Roman" pitchFamily="18" charset="0"/>
              </a:rPr>
              <a:t> with 3 Live Services (2 Goa &amp; 1 Maharashtra)</a:t>
            </a:r>
            <a:endParaRPr lang="en-US" sz="2400" dirty="0" smtClean="0">
              <a:latin typeface="Calibri" pitchFamily="34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All services being integrated with new short code 166</a:t>
            </a:r>
          </a:p>
          <a:p>
            <a:pPr lvl="1" eaLnBrk="1" hangingPunct="1"/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3 services of UIDAI being integrated </a:t>
            </a:r>
          </a:p>
          <a:p>
            <a:pPr lvl="1" eaLnBrk="1" hangingPunct="1"/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Integration in progress for Bihar </a:t>
            </a:r>
            <a:r>
              <a:rPr lang="en-US" sz="2400" dirty="0" err="1" smtClean="0">
                <a:latin typeface="Calibri" pitchFamily="34" charset="0"/>
                <a:cs typeface="Times New Roman" pitchFamily="18" charset="0"/>
              </a:rPr>
              <a:t>Panchayati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 Raj Dept.</a:t>
            </a:r>
          </a:p>
          <a:p>
            <a:pPr eaLnBrk="1" hangingPunct="1"/>
            <a:r>
              <a:rPr lang="en-IN" sz="2400" b="1" dirty="0">
                <a:latin typeface="Calibri" pitchFamily="34" charset="0"/>
                <a:cs typeface="Times New Roman" pitchFamily="18" charset="0"/>
              </a:rPr>
              <a:t>IVRS </a:t>
            </a:r>
            <a:r>
              <a:rPr lang="en-IN" sz="2400" b="1" dirty="0" smtClean="0">
                <a:latin typeface="Calibri" pitchFamily="34" charset="0"/>
                <a:cs typeface="Times New Roman" pitchFamily="18" charset="0"/>
              </a:rPr>
              <a:t>operational with </a:t>
            </a:r>
            <a:r>
              <a:rPr lang="en-IN" sz="2400" b="1" dirty="0">
                <a:latin typeface="Calibri" pitchFamily="34" charset="0"/>
                <a:cs typeface="Times New Roman" pitchFamily="18" charset="0"/>
              </a:rPr>
              <a:t>3 live Services.</a:t>
            </a:r>
          </a:p>
          <a:p>
            <a:pPr lvl="1" eaLnBrk="1" hangingPunct="1"/>
            <a:r>
              <a:rPr lang="en-US" sz="2400" dirty="0">
                <a:latin typeface="Calibri" pitchFamily="34" charset="0"/>
                <a:cs typeface="Times New Roman" pitchFamily="18" charset="0"/>
              </a:rPr>
              <a:t>Currently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IVRS running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on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022-26209367, being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mapped with short code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166</a:t>
            </a: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>
                <a:latin typeface="Calibri" pitchFamily="34" charset="0"/>
                <a:cs typeface="Times New Roman" pitchFamily="18" charset="0"/>
              </a:rPr>
              <a:t>MTNL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has already </a:t>
            </a:r>
            <a:r>
              <a:rPr lang="en-US" sz="2400" dirty="0">
                <a:latin typeface="Calibri" pitchFamily="34" charset="0"/>
                <a:cs typeface="Times New Roman" pitchFamily="18" charset="0"/>
              </a:rPr>
              <a:t>mapped 166 to the above </a:t>
            </a:r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number</a:t>
            </a:r>
            <a:endParaRPr lang="en-US" sz="2400" dirty="0">
              <a:latin typeface="Calibri" pitchFamily="34" charset="0"/>
              <a:cs typeface="Times New Roman" pitchFamily="18" charset="0"/>
            </a:endParaRPr>
          </a:p>
          <a:p>
            <a:pPr lvl="1" eaLnBrk="1" hangingPunct="1"/>
            <a:r>
              <a:rPr lang="en-US" sz="2400" dirty="0">
                <a:latin typeface="Calibri" pitchFamily="34" charset="0"/>
                <a:cs typeface="Times New Roman" pitchFamily="18" charset="0"/>
              </a:rPr>
              <a:t>Currently the IVRS system supports 30 simultaneous calls</a:t>
            </a:r>
          </a:p>
          <a:p>
            <a:pPr eaLnBrk="1" hangingPunct="1"/>
            <a:endParaRPr lang="en-US" sz="2700" dirty="0" smtClean="0">
              <a:latin typeface="Calibri" pitchFamily="34" charset="0"/>
              <a:cs typeface="Times New Roman" pitchFamily="18" charset="0"/>
            </a:endParaRPr>
          </a:p>
          <a:p>
            <a:pPr eaLnBrk="1" hangingPunct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300" b="1" dirty="0" smtClean="0"/>
              <a:t/>
            </a:r>
            <a:br>
              <a:rPr lang="en-US" sz="3300" b="1" dirty="0" smtClean="0"/>
            </a:br>
            <a:r>
              <a:rPr lang="en-US" sz="3200" b="1" dirty="0" smtClean="0"/>
              <a:t>MSDG </a:t>
            </a:r>
            <a:r>
              <a:rPr lang="en-US" sz="3200" b="1" dirty="0" err="1" smtClean="0"/>
              <a:t>PoC</a:t>
            </a:r>
            <a:r>
              <a:rPr lang="en-US" sz="3200" b="1" dirty="0" smtClean="0"/>
              <a:t> – USSD  and IVRS  </a:t>
            </a:r>
            <a:r>
              <a:rPr lang="en-US" sz="3200" b="1" dirty="0" smtClean="0">
                <a:solidFill>
                  <a:srgbClr val="006666"/>
                </a:solidFill>
              </a:rPr>
              <a:t/>
            </a:r>
            <a:br>
              <a:rPr lang="en-US" sz="3200" b="1" dirty="0" smtClean="0">
                <a:solidFill>
                  <a:srgbClr val="006666"/>
                </a:solidFill>
              </a:rPr>
            </a:br>
            <a:endParaRPr lang="en-US" sz="3200" b="1" dirty="0" smtClean="0">
              <a:solidFill>
                <a:srgbClr val="006666"/>
              </a:solidFill>
            </a:endParaRPr>
          </a:p>
        </p:txBody>
      </p:sp>
      <p:sp>
        <p:nvSpPr>
          <p:cNvPr id="5" name="Left Arrow 4">
            <a:hlinkClick r:id="rId2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71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8-Point Star 136">
            <a:hlinkClick r:id="rId3" action="ppaction://hlinksldjump"/>
          </p:cNvPr>
          <p:cNvSpPr/>
          <p:nvPr/>
        </p:nvSpPr>
        <p:spPr>
          <a:xfrm>
            <a:off x="8244408" y="6237312"/>
            <a:ext cx="611560" cy="5486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</a:t>
            </a:r>
            <a:endParaRPr lang="en-IN" b="1" dirty="0">
              <a:solidFill>
                <a:prstClr val="white"/>
              </a:solidFill>
            </a:endParaRPr>
          </a:p>
        </p:txBody>
      </p:sp>
      <p:pic>
        <p:nvPicPr>
          <p:cNvPr id="2344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2137" y="805224"/>
            <a:ext cx="7356142" cy="588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84"/>
          <p:cNvSpPr>
            <a:spLocks noChangeArrowheads="1"/>
          </p:cNvSpPr>
          <p:nvPr/>
        </p:nvSpPr>
        <p:spPr bwMode="auto">
          <a:xfrm>
            <a:off x="0" y="7244"/>
            <a:ext cx="9144000" cy="765266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 lIns="66751" tIns="33376" rIns="66751" bIns="33376" anchor="ctr"/>
          <a:lstStyle/>
          <a:p>
            <a:pPr algn="ctr"/>
            <a:r>
              <a:rPr lang="en-GB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SDC : 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Implementation </a:t>
            </a:r>
            <a:r>
              <a:rPr lang="en-GB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Status (Feb 2014)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8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Rectangle 2"/>
          <p:cNvSpPr>
            <a:spLocks noChangeArrowheads="1"/>
          </p:cNvSpPr>
          <p:nvPr/>
        </p:nvSpPr>
        <p:spPr bwMode="auto">
          <a:xfrm>
            <a:off x="0" y="-184666"/>
            <a:ext cx="84345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8-Point Star 5">
            <a:hlinkClick r:id="rId2" action="ppaction://hlinksldjump"/>
          </p:cNvPr>
          <p:cNvSpPr/>
          <p:nvPr/>
        </p:nvSpPr>
        <p:spPr>
          <a:xfrm>
            <a:off x="6183596" y="5759641"/>
            <a:ext cx="611560" cy="5486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</a:t>
            </a:r>
            <a:endParaRPr lang="en-IN" b="1" dirty="0">
              <a:solidFill>
                <a:prstClr val="white"/>
              </a:solidFill>
            </a:endParaRPr>
          </a:p>
        </p:txBody>
      </p:sp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663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8-Point Star 7">
            <a:hlinkClick r:id="rId2" action="ppaction://hlinksldjump"/>
          </p:cNvPr>
          <p:cNvSpPr/>
          <p:nvPr/>
        </p:nvSpPr>
        <p:spPr>
          <a:xfrm>
            <a:off x="7786033" y="6153355"/>
            <a:ext cx="611560" cy="5486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</a:t>
            </a:r>
            <a:endParaRPr lang="en-IN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92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686800" cy="8572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500" dirty="0" smtClean="0">
                <a:solidFill>
                  <a:schemeClr val="tx2">
                    <a:satMod val="200000"/>
                  </a:schemeClr>
                </a:solidFill>
              </a:rPr>
              <a:t>Evolution of e-Governance in India</a:t>
            </a:r>
            <a:endParaRPr lang="en-US" sz="35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82168750"/>
              </p:ext>
            </p:extLst>
          </p:nvPr>
        </p:nvGraphicFramePr>
        <p:xfrm>
          <a:off x="0" y="1600200"/>
          <a:ext cx="9144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725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8-Point Star 263">
            <a:hlinkClick r:id="rId3" action="ppaction://hlinksldjump"/>
          </p:cNvPr>
          <p:cNvSpPr/>
          <p:nvPr/>
        </p:nvSpPr>
        <p:spPr>
          <a:xfrm>
            <a:off x="8244408" y="6237312"/>
            <a:ext cx="611560" cy="5486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</a:t>
            </a:r>
            <a:endParaRPr lang="en-IN" b="1" dirty="0">
              <a:solidFill>
                <a:prstClr val="white"/>
              </a:solidFill>
            </a:endParaRPr>
          </a:p>
        </p:txBody>
      </p:sp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024" y="13648"/>
            <a:ext cx="8488907" cy="619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2891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ctangle 284"/>
          <p:cNvSpPr>
            <a:spLocks noChangeArrowheads="1"/>
          </p:cNvSpPr>
          <p:nvPr/>
        </p:nvSpPr>
        <p:spPr bwMode="auto">
          <a:xfrm>
            <a:off x="0" y="7244"/>
            <a:ext cx="9144000" cy="765266"/>
          </a:xfrm>
          <a:prstGeom prst="rect">
            <a:avLst/>
          </a:prstGeom>
          <a:solidFill>
            <a:srgbClr val="CC6600"/>
          </a:solidFill>
          <a:ln w="9525" algn="ctr">
            <a:noFill/>
            <a:round/>
            <a:headEnd/>
            <a:tailEnd/>
          </a:ln>
        </p:spPr>
        <p:txBody>
          <a:bodyPr lIns="66751" tIns="33376" rIns="66751" bIns="33376" anchor="ctr"/>
          <a:lstStyle/>
          <a:p>
            <a:pPr algn="ctr"/>
            <a:r>
              <a:rPr lang="en-GB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SSDG: </a:t>
            </a:r>
            <a:r>
              <a:rPr lang="en-GB" sz="2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Implementation </a:t>
            </a:r>
            <a:r>
              <a:rPr lang="en-GB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Status (Feb 2014)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8-Point Star 125">
            <a:hlinkClick r:id="rId3" action="ppaction://hlinksldjump"/>
          </p:cNvPr>
          <p:cNvSpPr/>
          <p:nvPr/>
        </p:nvSpPr>
        <p:spPr>
          <a:xfrm>
            <a:off x="8462776" y="6114480"/>
            <a:ext cx="611560" cy="548680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B</a:t>
            </a:r>
            <a:endParaRPr lang="en-IN" b="1" dirty="0">
              <a:solidFill>
                <a:prstClr val="white"/>
              </a:solidFill>
            </a:endParaRPr>
          </a:p>
        </p:txBody>
      </p: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55" y="851338"/>
            <a:ext cx="7874758" cy="575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43401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322119"/>
            <a:ext cx="6781800" cy="460664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000" b="1" dirty="0" smtClean="0">
                <a:ln w="11430"/>
                <a:latin typeface="+mn-lt"/>
                <a:cs typeface="Arial" charset="0"/>
              </a:rPr>
              <a:t/>
            </a:r>
            <a:br>
              <a:rPr lang="en-US" sz="3000" b="1" dirty="0" smtClean="0">
                <a:ln w="11430"/>
                <a:latin typeface="+mn-lt"/>
                <a:cs typeface="Arial" charset="0"/>
              </a:rPr>
            </a:br>
            <a:r>
              <a:rPr lang="en-US" sz="3000" b="1" dirty="0" smtClean="0">
                <a:ln w="11430"/>
                <a:latin typeface="+mn-lt"/>
                <a:cs typeface="Arial" charset="0"/>
              </a:rPr>
              <a:t>Model IT (ESD) Rules, 2012</a:t>
            </a:r>
            <a:br>
              <a:rPr lang="en-US" sz="3000" b="1" dirty="0" smtClean="0">
                <a:ln w="11430"/>
                <a:latin typeface="+mn-lt"/>
                <a:cs typeface="Arial" charset="0"/>
              </a:rPr>
            </a:br>
            <a:endParaRPr lang="en-IN" sz="3000" b="1" dirty="0" smtClean="0">
              <a:ln w="11430"/>
              <a:latin typeface="+mn-lt"/>
              <a:cs typeface="Arial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33400" y="1527464"/>
            <a:ext cx="7924800" cy="380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normAutofit fontScale="92500" lnSpcReduction="1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200" b="1" dirty="0" smtClean="0">
                <a:latin typeface="+mn-lt"/>
                <a:cs typeface="+mn-cs"/>
              </a:rPr>
              <a:t>Scope and Implications</a:t>
            </a:r>
            <a:r>
              <a:rPr lang="en-US" sz="2000" b="1" dirty="0">
                <a:latin typeface="+mn-lt"/>
                <a:cs typeface="+mn-cs"/>
              </a:rPr>
              <a:t>: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IN" sz="2000" dirty="0" smtClean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IN" sz="2000" dirty="0" smtClean="0">
                <a:latin typeface="+mn-lt"/>
                <a:cs typeface="+mn-cs"/>
              </a:rPr>
              <a:t>More </a:t>
            </a:r>
            <a:r>
              <a:rPr lang="en-IN" sz="2000" dirty="0">
                <a:latin typeface="+mn-lt"/>
                <a:cs typeface="+mn-cs"/>
              </a:rPr>
              <a:t>government-related processes &amp; services could go the digital way </a:t>
            </a:r>
            <a:endParaRPr lang="en-US" sz="20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IN" sz="21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IN" sz="2100" dirty="0">
                <a:latin typeface="+mn-lt"/>
                <a:cs typeface="+mn-cs"/>
              </a:rPr>
              <a:t>Reduction in process time and delays in delivering services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IN" sz="21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IN" sz="2100" dirty="0">
                <a:latin typeface="+mn-lt"/>
                <a:cs typeface="+mn-cs"/>
              </a:rPr>
              <a:t>Tamper proof records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IN" sz="21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US" sz="2100" dirty="0">
                <a:latin typeface="+mn-lt"/>
                <a:cs typeface="+mn-cs"/>
              </a:rPr>
              <a:t>Safe storage of records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US" sz="20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IN" sz="2100" dirty="0">
                <a:latin typeface="+mn-lt"/>
                <a:cs typeface="+mn-cs"/>
              </a:rPr>
              <a:t>Transparent and corruption free processes </a:t>
            </a: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endParaRPr lang="en-IN" sz="2100" dirty="0">
              <a:latin typeface="+mn-lt"/>
              <a:cs typeface="+mn-cs"/>
            </a:endParaRPr>
          </a:p>
          <a:p>
            <a:pPr marL="342900" indent="-342900">
              <a:buClr>
                <a:srgbClr val="FFC000"/>
              </a:buClr>
              <a:buFont typeface="Wingdings" panose="05000000000000000000" pitchFamily="2" charset="2"/>
              <a:buChar char="§"/>
              <a:defRPr/>
            </a:pPr>
            <a:r>
              <a:rPr lang="en-IN" sz="2100" dirty="0">
                <a:latin typeface="+mn-lt"/>
                <a:cs typeface="+mn-cs"/>
              </a:rPr>
              <a:t>Reduces need for applicant’s physical presence at Government offices</a:t>
            </a:r>
            <a:endParaRPr lang="en-IN" sz="2000" dirty="0">
              <a:latin typeface="+mn-lt"/>
              <a:cs typeface="+mn-cs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2100" dirty="0">
              <a:latin typeface="+mn-lt"/>
              <a:cs typeface="+mn-cs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endParaRPr lang="en-IN" sz="2100" dirty="0">
              <a:latin typeface="+mn-lt"/>
              <a:cs typeface="+mn-cs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endParaRPr lang="en-IN" sz="2100" dirty="0">
              <a:latin typeface="+mn-lt"/>
              <a:cs typeface="+mn-cs"/>
            </a:endParaRPr>
          </a:p>
        </p:txBody>
      </p:sp>
      <p:sp>
        <p:nvSpPr>
          <p:cNvPr id="84996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8534400" cy="8382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2000" dirty="0" err="1" smtClean="0"/>
              <a:t>DeitY</a:t>
            </a:r>
            <a:r>
              <a:rPr lang="en-US" sz="2000" dirty="0" smtClean="0"/>
              <a:t> requested States/UTs  for adoption of Model Rules: July 2012 </a:t>
            </a:r>
          </a:p>
          <a:p>
            <a:pPr eaLnBrk="1" hangingPunct="1"/>
            <a:r>
              <a:rPr lang="en-US" sz="2000" dirty="0" smtClean="0"/>
              <a:t>Manipur, J&amp;K and UT of New Delhi have adopted these Model Rules</a:t>
            </a:r>
            <a:endParaRPr lang="en-IN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IN" sz="2000" dirty="0" smtClean="0"/>
          </a:p>
          <a:p>
            <a:pPr eaLnBrk="1" hangingPunct="1"/>
            <a:endParaRPr lang="en-IN" sz="2000" dirty="0" smtClean="0"/>
          </a:p>
        </p:txBody>
      </p:sp>
      <p:sp>
        <p:nvSpPr>
          <p:cNvPr id="6" name="Left Arrow 5">
            <a:hlinkClick r:id="rId3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4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 rot="16200000" flipH="1">
            <a:off x="1670844" y="5328444"/>
            <a:ext cx="1981200" cy="111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3398837" y="4373563"/>
            <a:ext cx="2143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6484145" y="4641056"/>
            <a:ext cx="290512" cy="31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6669087" y="5370513"/>
            <a:ext cx="22082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H="1">
            <a:off x="958057" y="5366543"/>
            <a:ext cx="1752600" cy="11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5830888" y="5219700"/>
            <a:ext cx="2208212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5106194" y="4571206"/>
            <a:ext cx="4572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5400000">
            <a:off x="5989637" y="5287963"/>
            <a:ext cx="2143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4618037" y="5287963"/>
            <a:ext cx="2143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648200" y="4038600"/>
            <a:ext cx="7620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5029994" y="4876006"/>
            <a:ext cx="10668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6028532" y="3571081"/>
            <a:ext cx="43815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5400000">
            <a:off x="4506119" y="3494881"/>
            <a:ext cx="4381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H="1">
            <a:off x="3138487" y="3595688"/>
            <a:ext cx="5810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1941513" y="2398713"/>
            <a:ext cx="5349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6362700" y="2400300"/>
            <a:ext cx="53498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151313" y="1865313"/>
            <a:ext cx="534987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11" name="Group 3"/>
          <p:cNvGrpSpPr>
            <a:grpSpLocks/>
          </p:cNvGrpSpPr>
          <p:nvPr/>
        </p:nvGrpSpPr>
        <p:grpSpPr bwMode="auto">
          <a:xfrm>
            <a:off x="990600" y="1028699"/>
            <a:ext cx="6934200" cy="5663046"/>
            <a:chOff x="1000100" y="1000108"/>
            <a:chExt cx="7467600" cy="5715000"/>
          </a:xfr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</p:grpSpPr>
        <p:sp>
          <p:nvSpPr>
            <p:cNvPr id="5" name="Rectangle 4"/>
            <p:cNvSpPr/>
            <p:nvPr/>
          </p:nvSpPr>
          <p:spPr>
            <a:xfrm>
              <a:off x="1000100" y="1000108"/>
              <a:ext cx="7429553" cy="785818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PM’s Committee on NeGP</a:t>
              </a:r>
              <a:endParaRPr lang="en-IN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1000100" y="2214554"/>
              <a:ext cx="3657600" cy="91440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National e-Governance Advisory Group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(Chaired by MCIT)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56500" y="3571876"/>
              <a:ext cx="2858400" cy="6286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 err="1">
                  <a:solidFill>
                    <a:schemeClr val="tx1"/>
                  </a:solidFill>
                </a:rPr>
                <a:t>DeitY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572100" y="3571876"/>
              <a:ext cx="2857552" cy="6286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Line Ministries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810100" y="2371708"/>
              <a:ext cx="3657600" cy="91440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Apex Committee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(Chaired by Cab Sec.)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00100" y="4572008"/>
              <a:ext cx="1428760" cy="500066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NeGD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029300" y="4575086"/>
              <a:ext cx="2143140" cy="500066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NIC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429092" y="4572008"/>
              <a:ext cx="1371608" cy="500066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NISG</a:t>
              </a:r>
              <a:endParaRPr lang="en-IN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00100" y="6029308"/>
              <a:ext cx="7429552" cy="685800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State Governments / UTs</a:t>
              </a:r>
              <a:endParaRPr lang="en-IN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357422" y="2000240"/>
              <a:ext cx="4429156" cy="1588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6679024" y="2107000"/>
              <a:ext cx="214314" cy="794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4678760" y="1892686"/>
              <a:ext cx="214314" cy="794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6717982" y="3435626"/>
              <a:ext cx="304705" cy="5669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2286778" y="3356768"/>
              <a:ext cx="428628" cy="1588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2250662" y="2107000"/>
              <a:ext cx="214314" cy="794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/>
            <p:cNvCxnSpPr>
              <a:stCxn id="7" idx="3"/>
              <a:endCxn id="8" idx="1"/>
            </p:cNvCxnSpPr>
            <p:nvPr/>
          </p:nvCxnSpPr>
          <p:spPr>
            <a:xfrm>
              <a:off x="5114900" y="3886192"/>
              <a:ext cx="457200" cy="1588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1267594" y="5506710"/>
              <a:ext cx="838200" cy="1588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7410436" y="4362444"/>
              <a:ext cx="438128" cy="1588"/>
            </a:xfrm>
            <a:prstGeom prst="lin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7" name="Rectangle 56"/>
          <p:cNvSpPr/>
          <p:nvPr/>
        </p:nvSpPr>
        <p:spPr>
          <a:xfrm>
            <a:off x="3735404" y="5391168"/>
            <a:ext cx="2970196" cy="47623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</a:rPr>
              <a:t>Industry</a:t>
            </a:r>
            <a:endParaRPr lang="en-IN" sz="2000" b="1" dirty="0">
              <a:solidFill>
                <a:schemeClr val="tx1"/>
              </a:solidFill>
            </a:endParaRPr>
          </a:p>
        </p:txBody>
      </p:sp>
      <p:sp>
        <p:nvSpPr>
          <p:cNvPr id="36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6400800" cy="816333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000" b="1" dirty="0" smtClean="0">
                <a:ln w="11430"/>
                <a:latin typeface="+mn-lt"/>
                <a:cs typeface="Arial" charset="0"/>
              </a:rPr>
              <a:t>Institutional Framework (National)</a:t>
            </a:r>
            <a:endParaRPr lang="en-IN" sz="3000" b="1" dirty="0" smtClean="0">
              <a:ln w="11430"/>
              <a:latin typeface="+mn-lt"/>
              <a:cs typeface="Arial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2200275" y="2132013"/>
            <a:ext cx="4429125" cy="1587"/>
          </a:xfrm>
          <a:prstGeom prst="lin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9" name="Straight Connector 58"/>
          <p:cNvCxnSpPr/>
          <p:nvPr/>
        </p:nvCxnSpPr>
        <p:spPr>
          <a:xfrm rot="5400000">
            <a:off x="4618037" y="4602163"/>
            <a:ext cx="2143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828800" y="4495800"/>
            <a:ext cx="480060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Left Arrow 46">
            <a:hlinkClick r:id="rId3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9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5791200" cy="59213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000" b="1" dirty="0" smtClean="0">
                <a:ln w="11430"/>
                <a:latin typeface="+mn-lt"/>
                <a:cs typeface="Arial" charset="0"/>
              </a:rPr>
              <a:t>Institutional Framework (State)</a:t>
            </a:r>
            <a:endParaRPr lang="en-IN" sz="3000" b="1" dirty="0" smtClean="0">
              <a:ln w="11430"/>
              <a:latin typeface="+mn-lt"/>
              <a:cs typeface="Arial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3241675" y="2297113"/>
            <a:ext cx="544513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State 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3878263" y="2297113"/>
            <a:ext cx="495300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eGov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4524375" y="2297113"/>
            <a:ext cx="1220788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Council (CM)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3055938" y="3170238"/>
            <a:ext cx="2620962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State Apex  Committee (CS)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4857750" y="4344988"/>
            <a:ext cx="1385888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Departmental 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5032375" y="4616450"/>
            <a:ext cx="1062038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Committee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1" name="Rectangle 33"/>
          <p:cNvSpPr>
            <a:spLocks noChangeArrowheads="1"/>
          </p:cNvSpPr>
          <p:nvPr/>
        </p:nvSpPr>
        <p:spPr bwMode="auto">
          <a:xfrm>
            <a:off x="2528888" y="5707063"/>
            <a:ext cx="539750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SeMT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2" name="Rectangle 35"/>
          <p:cNvSpPr>
            <a:spLocks noChangeArrowheads="1"/>
          </p:cNvSpPr>
          <p:nvPr/>
        </p:nvSpPr>
        <p:spPr bwMode="auto">
          <a:xfrm>
            <a:off x="2501900" y="4189413"/>
            <a:ext cx="320675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DIT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3" name="Rectangle 36"/>
          <p:cNvSpPr>
            <a:spLocks noChangeArrowheads="1"/>
          </p:cNvSpPr>
          <p:nvPr/>
        </p:nvSpPr>
        <p:spPr bwMode="auto">
          <a:xfrm>
            <a:off x="4649788" y="5568950"/>
            <a:ext cx="1912937" cy="484188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12700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4" name="Rectangle 37"/>
          <p:cNvSpPr>
            <a:spLocks noChangeArrowheads="1"/>
          </p:cNvSpPr>
          <p:nvPr/>
        </p:nvSpPr>
        <p:spPr bwMode="auto">
          <a:xfrm>
            <a:off x="5287963" y="5681663"/>
            <a:ext cx="577850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DeMT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5" name="Rectangle 40"/>
          <p:cNvSpPr>
            <a:spLocks noChangeArrowheads="1"/>
          </p:cNvSpPr>
          <p:nvPr/>
        </p:nvSpPr>
        <p:spPr bwMode="auto">
          <a:xfrm>
            <a:off x="3721100" y="3589338"/>
            <a:ext cx="50800" cy="192405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6" name="Freeform 41"/>
          <p:cNvSpPr>
            <a:spLocks/>
          </p:cNvSpPr>
          <p:nvPr/>
        </p:nvSpPr>
        <p:spPr bwMode="auto">
          <a:xfrm>
            <a:off x="3635375" y="5508625"/>
            <a:ext cx="223838" cy="217488"/>
          </a:xfrm>
          <a:custGeom>
            <a:avLst/>
            <a:gdLst>
              <a:gd name="T0" fmla="*/ 0 w 282"/>
              <a:gd name="T1" fmla="*/ 0 h 274"/>
              <a:gd name="T2" fmla="*/ 2147483647 w 282"/>
              <a:gd name="T3" fmla="*/ 2147483647 h 274"/>
              <a:gd name="T4" fmla="*/ 2147483647 w 282"/>
              <a:gd name="T5" fmla="*/ 0 h 274"/>
              <a:gd name="T6" fmla="*/ 0 w 282"/>
              <a:gd name="T7" fmla="*/ 0 h 274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4"/>
              <a:gd name="T14" fmla="*/ 282 w 282"/>
              <a:gd name="T15" fmla="*/ 274 h 2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4">
                <a:moveTo>
                  <a:pt x="0" y="0"/>
                </a:moveTo>
                <a:lnTo>
                  <a:pt x="140" y="274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Rectangle 42"/>
          <p:cNvSpPr>
            <a:spLocks noChangeArrowheads="1"/>
          </p:cNvSpPr>
          <p:nvPr/>
        </p:nvSpPr>
        <p:spPr bwMode="auto">
          <a:xfrm>
            <a:off x="4425950" y="2716213"/>
            <a:ext cx="49213" cy="777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18" name="Freeform 43"/>
          <p:cNvSpPr>
            <a:spLocks/>
          </p:cNvSpPr>
          <p:nvPr/>
        </p:nvSpPr>
        <p:spPr bwMode="auto">
          <a:xfrm>
            <a:off x="4340225" y="2790825"/>
            <a:ext cx="222250" cy="215900"/>
          </a:xfrm>
          <a:custGeom>
            <a:avLst/>
            <a:gdLst>
              <a:gd name="T0" fmla="*/ 0 w 282"/>
              <a:gd name="T1" fmla="*/ 0 h 273"/>
              <a:gd name="T2" fmla="*/ 2147483647 w 282"/>
              <a:gd name="T3" fmla="*/ 2147483647 h 273"/>
              <a:gd name="T4" fmla="*/ 2147483647 w 282"/>
              <a:gd name="T5" fmla="*/ 0 h 273"/>
              <a:gd name="T6" fmla="*/ 0 w 282"/>
              <a:gd name="T7" fmla="*/ 0 h 273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3"/>
              <a:gd name="T14" fmla="*/ 282 w 282"/>
              <a:gd name="T15" fmla="*/ 273 h 2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3">
                <a:moveTo>
                  <a:pt x="0" y="0"/>
                </a:moveTo>
                <a:lnTo>
                  <a:pt x="140" y="273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44"/>
          <p:cNvSpPr>
            <a:spLocks noChangeArrowheads="1"/>
          </p:cNvSpPr>
          <p:nvPr/>
        </p:nvSpPr>
        <p:spPr bwMode="auto">
          <a:xfrm>
            <a:off x="5630863" y="3589338"/>
            <a:ext cx="50800" cy="1762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20" name="Freeform 45"/>
          <p:cNvSpPr>
            <a:spLocks/>
          </p:cNvSpPr>
          <p:nvPr/>
        </p:nvSpPr>
        <p:spPr bwMode="auto">
          <a:xfrm>
            <a:off x="5545138" y="3762375"/>
            <a:ext cx="223837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1" name="Rectangle 46"/>
          <p:cNvSpPr>
            <a:spLocks noChangeArrowheads="1"/>
          </p:cNvSpPr>
          <p:nvPr/>
        </p:nvSpPr>
        <p:spPr bwMode="auto">
          <a:xfrm>
            <a:off x="2882900" y="3638550"/>
            <a:ext cx="50800" cy="17621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22" name="Freeform 47"/>
          <p:cNvSpPr>
            <a:spLocks/>
          </p:cNvSpPr>
          <p:nvPr/>
        </p:nvSpPr>
        <p:spPr bwMode="auto">
          <a:xfrm>
            <a:off x="2797175" y="3810000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3" name="Rectangle 48"/>
          <p:cNvSpPr>
            <a:spLocks noChangeArrowheads="1"/>
          </p:cNvSpPr>
          <p:nvPr/>
        </p:nvSpPr>
        <p:spPr bwMode="auto">
          <a:xfrm>
            <a:off x="2816225" y="4773613"/>
            <a:ext cx="49213" cy="64293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24" name="Freeform 49"/>
          <p:cNvSpPr>
            <a:spLocks/>
          </p:cNvSpPr>
          <p:nvPr/>
        </p:nvSpPr>
        <p:spPr bwMode="auto">
          <a:xfrm>
            <a:off x="2730500" y="4560888"/>
            <a:ext cx="223838" cy="219075"/>
          </a:xfrm>
          <a:custGeom>
            <a:avLst/>
            <a:gdLst>
              <a:gd name="T0" fmla="*/ 2147483647 w 282"/>
              <a:gd name="T1" fmla="*/ 2147483647 h 276"/>
              <a:gd name="T2" fmla="*/ 2147483647 w 282"/>
              <a:gd name="T3" fmla="*/ 0 h 276"/>
              <a:gd name="T4" fmla="*/ 0 w 282"/>
              <a:gd name="T5" fmla="*/ 2147483647 h 276"/>
              <a:gd name="T6" fmla="*/ 2147483647 w 282"/>
              <a:gd name="T7" fmla="*/ 2147483647 h 276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6"/>
              <a:gd name="T14" fmla="*/ 282 w 282"/>
              <a:gd name="T15" fmla="*/ 276 h 2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6">
                <a:moveTo>
                  <a:pt x="282" y="276"/>
                </a:moveTo>
                <a:lnTo>
                  <a:pt x="138" y="0"/>
                </a:lnTo>
                <a:lnTo>
                  <a:pt x="0" y="276"/>
                </a:lnTo>
                <a:lnTo>
                  <a:pt x="282" y="276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5" name="Freeform 50"/>
          <p:cNvSpPr>
            <a:spLocks/>
          </p:cNvSpPr>
          <p:nvPr/>
        </p:nvSpPr>
        <p:spPr bwMode="auto">
          <a:xfrm>
            <a:off x="2730500" y="5411788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38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6" name="Rectangle 51"/>
          <p:cNvSpPr>
            <a:spLocks noChangeArrowheads="1"/>
          </p:cNvSpPr>
          <p:nvPr/>
        </p:nvSpPr>
        <p:spPr bwMode="auto">
          <a:xfrm>
            <a:off x="5597525" y="5240338"/>
            <a:ext cx="50800" cy="1762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27" name="Freeform 52"/>
          <p:cNvSpPr>
            <a:spLocks/>
          </p:cNvSpPr>
          <p:nvPr/>
        </p:nvSpPr>
        <p:spPr bwMode="auto">
          <a:xfrm>
            <a:off x="5511800" y="5411788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3967163" y="5797550"/>
            <a:ext cx="465137" cy="4921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29" name="Freeform 54"/>
          <p:cNvSpPr>
            <a:spLocks/>
          </p:cNvSpPr>
          <p:nvPr/>
        </p:nvSpPr>
        <p:spPr bwMode="auto">
          <a:xfrm>
            <a:off x="3746500" y="5715000"/>
            <a:ext cx="225425" cy="215900"/>
          </a:xfrm>
          <a:custGeom>
            <a:avLst/>
            <a:gdLst>
              <a:gd name="T0" fmla="*/ 2147483647 w 284"/>
              <a:gd name="T1" fmla="*/ 0 h 272"/>
              <a:gd name="T2" fmla="*/ 0 w 284"/>
              <a:gd name="T3" fmla="*/ 2147483647 h 272"/>
              <a:gd name="T4" fmla="*/ 2147483647 w 284"/>
              <a:gd name="T5" fmla="*/ 2147483647 h 272"/>
              <a:gd name="T6" fmla="*/ 2147483647 w 284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4"/>
              <a:gd name="T13" fmla="*/ 0 h 272"/>
              <a:gd name="T14" fmla="*/ 284 w 284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" h="272">
                <a:moveTo>
                  <a:pt x="284" y="0"/>
                </a:moveTo>
                <a:lnTo>
                  <a:pt x="0" y="135"/>
                </a:lnTo>
                <a:lnTo>
                  <a:pt x="284" y="272"/>
                </a:lnTo>
                <a:lnTo>
                  <a:pt x="284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0" name="Freeform 55"/>
          <p:cNvSpPr>
            <a:spLocks/>
          </p:cNvSpPr>
          <p:nvPr/>
        </p:nvSpPr>
        <p:spPr bwMode="auto">
          <a:xfrm>
            <a:off x="4427538" y="5715000"/>
            <a:ext cx="222250" cy="215900"/>
          </a:xfrm>
          <a:custGeom>
            <a:avLst/>
            <a:gdLst>
              <a:gd name="T0" fmla="*/ 0 w 282"/>
              <a:gd name="T1" fmla="*/ 2147483647 h 272"/>
              <a:gd name="T2" fmla="*/ 2147483647 w 282"/>
              <a:gd name="T3" fmla="*/ 2147483647 h 272"/>
              <a:gd name="T4" fmla="*/ 0 w 282"/>
              <a:gd name="T5" fmla="*/ 0 h 272"/>
              <a:gd name="T6" fmla="*/ 0 w 28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272"/>
                </a:moveTo>
                <a:lnTo>
                  <a:pt x="282" y="135"/>
                </a:lnTo>
                <a:lnTo>
                  <a:pt x="0" y="0"/>
                </a:lnTo>
                <a:lnTo>
                  <a:pt x="0" y="272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1" name="Rectangle 57"/>
          <p:cNvSpPr>
            <a:spLocks noChangeArrowheads="1"/>
          </p:cNvSpPr>
          <p:nvPr/>
        </p:nvSpPr>
        <p:spPr bwMode="auto">
          <a:xfrm>
            <a:off x="1143000" y="1929245"/>
            <a:ext cx="6477000" cy="7366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+mn-lt"/>
                <a:cs typeface="+mn-cs"/>
              </a:rPr>
              <a:t>State e-Gov Council (CM)</a:t>
            </a:r>
          </a:p>
        </p:txBody>
      </p:sp>
      <p:sp>
        <p:nvSpPr>
          <p:cNvPr id="32" name="Rectangle 61"/>
          <p:cNvSpPr>
            <a:spLocks noChangeArrowheads="1"/>
          </p:cNvSpPr>
          <p:nvPr/>
        </p:nvSpPr>
        <p:spPr bwMode="auto">
          <a:xfrm>
            <a:off x="1992312" y="2899063"/>
            <a:ext cx="4941888" cy="6191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latin typeface="Calibri" pitchFamily="34" charset="0"/>
              <a:cs typeface="+mn-cs"/>
            </a:endParaRPr>
          </a:p>
        </p:txBody>
      </p:sp>
      <p:sp>
        <p:nvSpPr>
          <p:cNvPr id="24610" name="Rectangle 62"/>
          <p:cNvSpPr>
            <a:spLocks noChangeArrowheads="1"/>
          </p:cNvSpPr>
          <p:nvPr/>
        </p:nvSpPr>
        <p:spPr bwMode="auto">
          <a:xfrm>
            <a:off x="2920855" y="3097501"/>
            <a:ext cx="3502025" cy="369887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State Apex  Committee (CS)</a:t>
            </a:r>
          </a:p>
        </p:txBody>
      </p:sp>
      <p:sp>
        <p:nvSpPr>
          <p:cNvPr id="34" name="Rectangle 64"/>
          <p:cNvSpPr>
            <a:spLocks noChangeArrowheads="1"/>
          </p:cNvSpPr>
          <p:nvPr/>
        </p:nvSpPr>
        <p:spPr bwMode="auto">
          <a:xfrm>
            <a:off x="4953000" y="4114800"/>
            <a:ext cx="1385888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Departmental 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35" name="Rectangle 66"/>
          <p:cNvSpPr>
            <a:spLocks noChangeArrowheads="1"/>
          </p:cNvSpPr>
          <p:nvPr/>
        </p:nvSpPr>
        <p:spPr bwMode="auto">
          <a:xfrm>
            <a:off x="1905000" y="5591175"/>
            <a:ext cx="1812925" cy="48736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36" name="Rectangle 67"/>
          <p:cNvSpPr>
            <a:spLocks noChangeArrowheads="1"/>
          </p:cNvSpPr>
          <p:nvPr/>
        </p:nvSpPr>
        <p:spPr bwMode="auto">
          <a:xfrm>
            <a:off x="2528888" y="5707063"/>
            <a:ext cx="722312" cy="3698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latin typeface="+mn-lt"/>
                <a:cs typeface="+mn-cs"/>
              </a:rPr>
              <a:t>SeMT</a:t>
            </a:r>
            <a:endParaRPr lang="en-US" sz="2400" b="1" dirty="0">
              <a:latin typeface="+mn-lt"/>
              <a:cs typeface="+mn-cs"/>
            </a:endParaRPr>
          </a:p>
        </p:txBody>
      </p:sp>
      <p:sp>
        <p:nvSpPr>
          <p:cNvPr id="37" name="Rectangle 68"/>
          <p:cNvSpPr>
            <a:spLocks noChangeArrowheads="1"/>
          </p:cNvSpPr>
          <p:nvPr/>
        </p:nvSpPr>
        <p:spPr bwMode="auto">
          <a:xfrm>
            <a:off x="1743075" y="4033549"/>
            <a:ext cx="1914525" cy="48736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24619" name="Rectangle 69"/>
          <p:cNvSpPr>
            <a:spLocks noChangeArrowheads="1"/>
          </p:cNvSpPr>
          <p:nvPr/>
        </p:nvSpPr>
        <p:spPr bwMode="auto">
          <a:xfrm>
            <a:off x="2286000" y="4137458"/>
            <a:ext cx="1155700" cy="369887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State DIT</a:t>
            </a:r>
          </a:p>
        </p:txBody>
      </p:sp>
      <p:sp>
        <p:nvSpPr>
          <p:cNvPr id="39" name="Rectangle 70"/>
          <p:cNvSpPr>
            <a:spLocks noChangeArrowheads="1"/>
          </p:cNvSpPr>
          <p:nvPr/>
        </p:nvSpPr>
        <p:spPr bwMode="auto">
          <a:xfrm>
            <a:off x="4648200" y="5562600"/>
            <a:ext cx="1912938" cy="484188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40" name="Rectangle 71"/>
          <p:cNvSpPr>
            <a:spLocks noChangeArrowheads="1"/>
          </p:cNvSpPr>
          <p:nvPr/>
        </p:nvSpPr>
        <p:spPr bwMode="auto">
          <a:xfrm>
            <a:off x="5287963" y="5681663"/>
            <a:ext cx="550862" cy="2762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>
                <a:latin typeface="Calibri" pitchFamily="34" charset="0"/>
                <a:cs typeface="+mn-cs"/>
              </a:rPr>
              <a:t>PeMT</a:t>
            </a:r>
            <a:endParaRPr lang="en-US">
              <a:latin typeface="Calibri" pitchFamily="34" charset="0"/>
              <a:cs typeface="+mn-cs"/>
            </a:endParaRPr>
          </a:p>
        </p:txBody>
      </p:sp>
      <p:sp>
        <p:nvSpPr>
          <p:cNvPr id="41" name="Rectangle 74"/>
          <p:cNvSpPr>
            <a:spLocks noChangeArrowheads="1"/>
          </p:cNvSpPr>
          <p:nvPr/>
        </p:nvSpPr>
        <p:spPr bwMode="auto">
          <a:xfrm>
            <a:off x="3721100" y="3589338"/>
            <a:ext cx="50800" cy="192405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2" name="Freeform 75"/>
          <p:cNvSpPr>
            <a:spLocks/>
          </p:cNvSpPr>
          <p:nvPr/>
        </p:nvSpPr>
        <p:spPr bwMode="auto">
          <a:xfrm>
            <a:off x="3635375" y="5508625"/>
            <a:ext cx="223838" cy="217488"/>
          </a:xfrm>
          <a:custGeom>
            <a:avLst/>
            <a:gdLst>
              <a:gd name="T0" fmla="*/ 0 w 282"/>
              <a:gd name="T1" fmla="*/ 0 h 274"/>
              <a:gd name="T2" fmla="*/ 2147483647 w 282"/>
              <a:gd name="T3" fmla="*/ 2147483647 h 274"/>
              <a:gd name="T4" fmla="*/ 2147483647 w 282"/>
              <a:gd name="T5" fmla="*/ 0 h 274"/>
              <a:gd name="T6" fmla="*/ 0 w 282"/>
              <a:gd name="T7" fmla="*/ 0 h 274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4"/>
              <a:gd name="T14" fmla="*/ 282 w 282"/>
              <a:gd name="T15" fmla="*/ 274 h 2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4">
                <a:moveTo>
                  <a:pt x="0" y="0"/>
                </a:moveTo>
                <a:lnTo>
                  <a:pt x="140" y="274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3" name="Rectangle 76"/>
          <p:cNvSpPr>
            <a:spLocks noChangeArrowheads="1"/>
          </p:cNvSpPr>
          <p:nvPr/>
        </p:nvSpPr>
        <p:spPr bwMode="auto">
          <a:xfrm>
            <a:off x="4425950" y="2716213"/>
            <a:ext cx="49213" cy="7778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4" name="Freeform 77"/>
          <p:cNvSpPr>
            <a:spLocks/>
          </p:cNvSpPr>
          <p:nvPr/>
        </p:nvSpPr>
        <p:spPr bwMode="auto">
          <a:xfrm>
            <a:off x="4340225" y="2790825"/>
            <a:ext cx="222250" cy="215900"/>
          </a:xfrm>
          <a:custGeom>
            <a:avLst/>
            <a:gdLst>
              <a:gd name="T0" fmla="*/ 0 w 282"/>
              <a:gd name="T1" fmla="*/ 0 h 273"/>
              <a:gd name="T2" fmla="*/ 2147483647 w 282"/>
              <a:gd name="T3" fmla="*/ 2147483647 h 273"/>
              <a:gd name="T4" fmla="*/ 2147483647 w 282"/>
              <a:gd name="T5" fmla="*/ 0 h 273"/>
              <a:gd name="T6" fmla="*/ 0 w 282"/>
              <a:gd name="T7" fmla="*/ 0 h 273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3"/>
              <a:gd name="T14" fmla="*/ 282 w 282"/>
              <a:gd name="T15" fmla="*/ 273 h 2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3">
                <a:moveTo>
                  <a:pt x="0" y="0"/>
                </a:moveTo>
                <a:lnTo>
                  <a:pt x="140" y="273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5" name="Rectangle 78"/>
          <p:cNvSpPr>
            <a:spLocks noChangeArrowheads="1"/>
          </p:cNvSpPr>
          <p:nvPr/>
        </p:nvSpPr>
        <p:spPr bwMode="auto">
          <a:xfrm>
            <a:off x="5630863" y="3589338"/>
            <a:ext cx="50800" cy="1762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6" name="Rectangle 80"/>
          <p:cNvSpPr>
            <a:spLocks noChangeArrowheads="1"/>
          </p:cNvSpPr>
          <p:nvPr/>
        </p:nvSpPr>
        <p:spPr bwMode="auto">
          <a:xfrm>
            <a:off x="2882900" y="3638550"/>
            <a:ext cx="50800" cy="17621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7" name="Freeform 81"/>
          <p:cNvSpPr>
            <a:spLocks/>
          </p:cNvSpPr>
          <p:nvPr/>
        </p:nvSpPr>
        <p:spPr bwMode="auto">
          <a:xfrm>
            <a:off x="2797175" y="3810000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8" name="Rectangle 82"/>
          <p:cNvSpPr>
            <a:spLocks noChangeArrowheads="1"/>
          </p:cNvSpPr>
          <p:nvPr/>
        </p:nvSpPr>
        <p:spPr bwMode="auto">
          <a:xfrm>
            <a:off x="2816225" y="4773613"/>
            <a:ext cx="49213" cy="64293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9" name="Freeform 83"/>
          <p:cNvSpPr>
            <a:spLocks/>
          </p:cNvSpPr>
          <p:nvPr/>
        </p:nvSpPr>
        <p:spPr bwMode="auto">
          <a:xfrm>
            <a:off x="2730500" y="4560888"/>
            <a:ext cx="223838" cy="219075"/>
          </a:xfrm>
          <a:custGeom>
            <a:avLst/>
            <a:gdLst>
              <a:gd name="T0" fmla="*/ 2147483647 w 282"/>
              <a:gd name="T1" fmla="*/ 2147483647 h 276"/>
              <a:gd name="T2" fmla="*/ 2147483647 w 282"/>
              <a:gd name="T3" fmla="*/ 0 h 276"/>
              <a:gd name="T4" fmla="*/ 0 w 282"/>
              <a:gd name="T5" fmla="*/ 2147483647 h 276"/>
              <a:gd name="T6" fmla="*/ 2147483647 w 282"/>
              <a:gd name="T7" fmla="*/ 2147483647 h 276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6"/>
              <a:gd name="T14" fmla="*/ 282 w 282"/>
              <a:gd name="T15" fmla="*/ 276 h 27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6">
                <a:moveTo>
                  <a:pt x="282" y="276"/>
                </a:moveTo>
                <a:lnTo>
                  <a:pt x="138" y="0"/>
                </a:lnTo>
                <a:lnTo>
                  <a:pt x="0" y="276"/>
                </a:lnTo>
                <a:lnTo>
                  <a:pt x="282" y="276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0" name="Freeform 84"/>
          <p:cNvSpPr>
            <a:spLocks/>
          </p:cNvSpPr>
          <p:nvPr/>
        </p:nvSpPr>
        <p:spPr bwMode="auto">
          <a:xfrm>
            <a:off x="2730500" y="5411788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38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1" name="Rectangle 85"/>
          <p:cNvSpPr>
            <a:spLocks noChangeArrowheads="1"/>
          </p:cNvSpPr>
          <p:nvPr/>
        </p:nvSpPr>
        <p:spPr bwMode="auto">
          <a:xfrm>
            <a:off x="5597525" y="5240338"/>
            <a:ext cx="50800" cy="176212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2" name="Freeform 86"/>
          <p:cNvSpPr>
            <a:spLocks/>
          </p:cNvSpPr>
          <p:nvPr/>
        </p:nvSpPr>
        <p:spPr bwMode="auto">
          <a:xfrm>
            <a:off x="5511800" y="5411788"/>
            <a:ext cx="223838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3" name="Rectangle 87"/>
          <p:cNvSpPr>
            <a:spLocks noChangeArrowheads="1"/>
          </p:cNvSpPr>
          <p:nvPr/>
        </p:nvSpPr>
        <p:spPr bwMode="auto">
          <a:xfrm>
            <a:off x="3967163" y="5797550"/>
            <a:ext cx="465137" cy="4921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4" name="Freeform 88"/>
          <p:cNvSpPr>
            <a:spLocks/>
          </p:cNvSpPr>
          <p:nvPr/>
        </p:nvSpPr>
        <p:spPr bwMode="auto">
          <a:xfrm>
            <a:off x="3746500" y="5715000"/>
            <a:ext cx="225425" cy="215900"/>
          </a:xfrm>
          <a:custGeom>
            <a:avLst/>
            <a:gdLst>
              <a:gd name="T0" fmla="*/ 2147483647 w 284"/>
              <a:gd name="T1" fmla="*/ 0 h 272"/>
              <a:gd name="T2" fmla="*/ 0 w 284"/>
              <a:gd name="T3" fmla="*/ 2147483647 h 272"/>
              <a:gd name="T4" fmla="*/ 2147483647 w 284"/>
              <a:gd name="T5" fmla="*/ 2147483647 h 272"/>
              <a:gd name="T6" fmla="*/ 2147483647 w 284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4"/>
              <a:gd name="T13" fmla="*/ 0 h 272"/>
              <a:gd name="T14" fmla="*/ 284 w 284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" h="272">
                <a:moveTo>
                  <a:pt x="284" y="0"/>
                </a:moveTo>
                <a:lnTo>
                  <a:pt x="0" y="135"/>
                </a:lnTo>
                <a:lnTo>
                  <a:pt x="284" y="272"/>
                </a:lnTo>
                <a:lnTo>
                  <a:pt x="284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5" name="Freeform 89"/>
          <p:cNvSpPr>
            <a:spLocks/>
          </p:cNvSpPr>
          <p:nvPr/>
        </p:nvSpPr>
        <p:spPr bwMode="auto">
          <a:xfrm>
            <a:off x="4427538" y="5715000"/>
            <a:ext cx="222250" cy="215900"/>
          </a:xfrm>
          <a:custGeom>
            <a:avLst/>
            <a:gdLst>
              <a:gd name="T0" fmla="*/ 0 w 282"/>
              <a:gd name="T1" fmla="*/ 2147483647 h 272"/>
              <a:gd name="T2" fmla="*/ 2147483647 w 282"/>
              <a:gd name="T3" fmla="*/ 2147483647 h 272"/>
              <a:gd name="T4" fmla="*/ 0 w 282"/>
              <a:gd name="T5" fmla="*/ 0 h 272"/>
              <a:gd name="T6" fmla="*/ 0 w 28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272"/>
                </a:moveTo>
                <a:lnTo>
                  <a:pt x="282" y="135"/>
                </a:lnTo>
                <a:lnTo>
                  <a:pt x="0" y="0"/>
                </a:lnTo>
                <a:lnTo>
                  <a:pt x="0" y="272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4639" name="Rectangle 20"/>
          <p:cNvSpPr>
            <a:spLocks noChangeArrowheads="1"/>
          </p:cNvSpPr>
          <p:nvPr/>
        </p:nvSpPr>
        <p:spPr bwMode="auto">
          <a:xfrm>
            <a:off x="1828800" y="6178550"/>
            <a:ext cx="2138363" cy="407547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square" lIns="92075" tIns="92075" rIns="92075" bIns="92075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Calibri" pitchFamily="34" charset="0"/>
              </a:rPr>
              <a:t>Program Management</a:t>
            </a:r>
          </a:p>
        </p:txBody>
      </p:sp>
      <p:sp>
        <p:nvSpPr>
          <p:cNvPr id="24640" name="Rectangle 21"/>
          <p:cNvSpPr>
            <a:spLocks noChangeArrowheads="1"/>
          </p:cNvSpPr>
          <p:nvPr/>
        </p:nvSpPr>
        <p:spPr bwMode="auto">
          <a:xfrm>
            <a:off x="4648200" y="6282460"/>
            <a:ext cx="2057400" cy="407547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lIns="92075" tIns="92075" rIns="92075" bIns="92075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US" sz="1600" b="1" dirty="0">
                <a:latin typeface="Calibri" pitchFamily="34" charset="0"/>
              </a:rPr>
              <a:t>Project Management</a:t>
            </a:r>
          </a:p>
        </p:txBody>
      </p:sp>
      <p:sp>
        <p:nvSpPr>
          <p:cNvPr id="58" name="Rectangle 97"/>
          <p:cNvSpPr>
            <a:spLocks noChangeArrowheads="1"/>
          </p:cNvSpPr>
          <p:nvPr/>
        </p:nvSpPr>
        <p:spPr bwMode="auto">
          <a:xfrm>
            <a:off x="4876800" y="4191000"/>
            <a:ext cx="1806575" cy="11271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59" name="Rectangle 98"/>
          <p:cNvSpPr>
            <a:spLocks noChangeArrowheads="1"/>
          </p:cNvSpPr>
          <p:nvPr/>
        </p:nvSpPr>
        <p:spPr bwMode="auto">
          <a:xfrm>
            <a:off x="4800600" y="4038600"/>
            <a:ext cx="1806575" cy="11271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60" name="Rectangle 63"/>
          <p:cNvSpPr>
            <a:spLocks noChangeArrowheads="1"/>
          </p:cNvSpPr>
          <p:nvPr/>
        </p:nvSpPr>
        <p:spPr bwMode="auto">
          <a:xfrm>
            <a:off x="4724400" y="3886200"/>
            <a:ext cx="1806575" cy="112712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61" name="Rectangle 65"/>
          <p:cNvSpPr>
            <a:spLocks noChangeArrowheads="1"/>
          </p:cNvSpPr>
          <p:nvPr/>
        </p:nvSpPr>
        <p:spPr bwMode="auto">
          <a:xfrm>
            <a:off x="5029200" y="4572000"/>
            <a:ext cx="1182688" cy="30797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atin typeface="+mn-lt"/>
                <a:cs typeface="+mn-cs"/>
              </a:rPr>
              <a:t>Committee</a:t>
            </a:r>
          </a:p>
        </p:txBody>
      </p:sp>
      <p:sp>
        <p:nvSpPr>
          <p:cNvPr id="24651" name="Rectangle 99"/>
          <p:cNvSpPr>
            <a:spLocks noChangeArrowheads="1"/>
          </p:cNvSpPr>
          <p:nvPr/>
        </p:nvSpPr>
        <p:spPr bwMode="auto">
          <a:xfrm>
            <a:off x="4876800" y="4114800"/>
            <a:ext cx="1484313" cy="307975"/>
          </a:xfrm>
          <a:prstGeom prst="rect">
            <a:avLst/>
          </a:prstGeom>
          <a:gradFill rotWithShape="1">
            <a:gsLst>
              <a:gs pos="0">
                <a:srgbClr val="8CADEA"/>
              </a:gs>
              <a:gs pos="50000">
                <a:srgbClr val="BACCF0"/>
              </a:gs>
              <a:gs pos="100000">
                <a:srgbClr val="DEE6F7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2000" b="1">
                <a:latin typeface="Calibri" pitchFamily="34" charset="0"/>
              </a:rPr>
              <a:t>Departmental</a:t>
            </a:r>
          </a:p>
        </p:txBody>
      </p:sp>
      <p:sp>
        <p:nvSpPr>
          <p:cNvPr id="63" name="Rectangle 100"/>
          <p:cNvSpPr>
            <a:spLocks noChangeArrowheads="1"/>
          </p:cNvSpPr>
          <p:nvPr/>
        </p:nvSpPr>
        <p:spPr bwMode="auto">
          <a:xfrm>
            <a:off x="4724400" y="5638800"/>
            <a:ext cx="1912938" cy="484188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64" name="Rectangle 101"/>
          <p:cNvSpPr>
            <a:spLocks noChangeArrowheads="1"/>
          </p:cNvSpPr>
          <p:nvPr/>
        </p:nvSpPr>
        <p:spPr bwMode="auto">
          <a:xfrm>
            <a:off x="4800600" y="5694218"/>
            <a:ext cx="1912938" cy="484188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alibri" pitchFamily="34" charset="0"/>
              <a:cs typeface="+mn-cs"/>
            </a:endParaRPr>
          </a:p>
        </p:txBody>
      </p:sp>
      <p:sp>
        <p:nvSpPr>
          <p:cNvPr id="65" name="Rectangle 102"/>
          <p:cNvSpPr>
            <a:spLocks noChangeArrowheads="1"/>
          </p:cNvSpPr>
          <p:nvPr/>
        </p:nvSpPr>
        <p:spPr bwMode="auto">
          <a:xfrm>
            <a:off x="5334000" y="5791200"/>
            <a:ext cx="735013" cy="369888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err="1">
                <a:latin typeface="+mn-lt"/>
                <a:cs typeface="+mn-cs"/>
              </a:rPr>
              <a:t>PeMT</a:t>
            </a:r>
            <a:endParaRPr lang="en-US" sz="2400" b="1" dirty="0">
              <a:latin typeface="+mn-lt"/>
              <a:cs typeface="+mn-cs"/>
            </a:endParaRPr>
          </a:p>
        </p:txBody>
      </p:sp>
      <p:sp>
        <p:nvSpPr>
          <p:cNvPr id="66" name="Freeform 79"/>
          <p:cNvSpPr>
            <a:spLocks/>
          </p:cNvSpPr>
          <p:nvPr/>
        </p:nvSpPr>
        <p:spPr bwMode="auto">
          <a:xfrm>
            <a:off x="5545138" y="3762375"/>
            <a:ext cx="223837" cy="215900"/>
          </a:xfrm>
          <a:custGeom>
            <a:avLst/>
            <a:gdLst>
              <a:gd name="T0" fmla="*/ 0 w 282"/>
              <a:gd name="T1" fmla="*/ 0 h 272"/>
              <a:gd name="T2" fmla="*/ 2147483647 w 282"/>
              <a:gd name="T3" fmla="*/ 2147483647 h 272"/>
              <a:gd name="T4" fmla="*/ 2147483647 w 282"/>
              <a:gd name="T5" fmla="*/ 0 h 272"/>
              <a:gd name="T6" fmla="*/ 0 w 282"/>
              <a:gd name="T7" fmla="*/ 0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282"/>
              <a:gd name="T13" fmla="*/ 0 h 272"/>
              <a:gd name="T14" fmla="*/ 282 w 28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" h="272">
                <a:moveTo>
                  <a:pt x="0" y="0"/>
                </a:moveTo>
                <a:lnTo>
                  <a:pt x="140" y="272"/>
                </a:lnTo>
                <a:lnTo>
                  <a:pt x="282" y="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066800" y="1111827"/>
            <a:ext cx="6553200" cy="685800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/>
                </a:solidFill>
              </a:rPr>
              <a:t>State Government </a:t>
            </a:r>
            <a:endParaRPr lang="en-IN" sz="2400" b="1" dirty="0">
              <a:solidFill>
                <a:schemeClr val="tx1"/>
              </a:solidFill>
            </a:endParaRPr>
          </a:p>
        </p:txBody>
      </p:sp>
      <p:sp>
        <p:nvSpPr>
          <p:cNvPr id="71" name="Left Arrow 70">
            <a:hlinkClick r:id="rId2" action="ppaction://hlinksldjump"/>
          </p:cNvPr>
          <p:cNvSpPr/>
          <p:nvPr/>
        </p:nvSpPr>
        <p:spPr>
          <a:xfrm>
            <a:off x="8153400" y="6324600"/>
            <a:ext cx="857250" cy="533400"/>
          </a:xfrm>
          <a:prstGeom prst="lef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09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9" y="228600"/>
            <a:ext cx="8153400" cy="990600"/>
          </a:xfrm>
        </p:spPr>
        <p:txBody>
          <a:bodyPr/>
          <a:lstStyle/>
          <a:p>
            <a:r>
              <a:rPr lang="en-IN" dirty="0" smtClean="0"/>
              <a:t>Policies for e-</a:t>
            </a:r>
            <a:r>
              <a:rPr lang="en-IN" dirty="0" err="1" smtClean="0"/>
              <a:t>Gov</a:t>
            </a:r>
            <a:r>
              <a:rPr lang="en-IN" dirty="0" smtClean="0"/>
              <a:t>: Overview</a:t>
            </a:r>
            <a:endParaRPr lang="en-IN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89193" y="1318170"/>
          <a:ext cx="8844454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4616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>
                <a:latin typeface="Arial" pitchFamily="34" charset="0"/>
                <a:cs typeface="Arial" pitchFamily="34" charset="0"/>
              </a:rPr>
              <a:t>National e-Governance Plan</a:t>
            </a:r>
            <a:endParaRPr lang="en-GB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1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92287" y="228600"/>
            <a:ext cx="8766048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>
                <a:ln w="11430"/>
                <a:latin typeface="+mn-lt"/>
                <a:cs typeface="Arial" charset="0"/>
              </a:rPr>
              <a:t>Vision of </a:t>
            </a:r>
            <a:r>
              <a:rPr lang="en-US" sz="3600" b="1" dirty="0" err="1" smtClean="0">
                <a:ln w="11430"/>
                <a:latin typeface="+mn-lt"/>
                <a:cs typeface="Arial" charset="0"/>
              </a:rPr>
              <a:t>NeGP</a:t>
            </a:r>
            <a:endParaRPr lang="en-IN" sz="3600" b="1" dirty="0" smtClean="0">
              <a:ln w="11430"/>
              <a:latin typeface="+mn-lt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914400" y="1676400"/>
            <a:ext cx="7696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“Make all Government services accessible to </a:t>
            </a:r>
          </a:p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the </a:t>
            </a:r>
            <a:r>
              <a:rPr lang="en-US" sz="2400" b="1" dirty="0">
                <a:latin typeface="Calibri" pitchFamily="34" charset="0"/>
              </a:rPr>
              <a:t>COMMON MAN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b="1" dirty="0">
                <a:latin typeface="Calibri" pitchFamily="34" charset="0"/>
              </a:rPr>
              <a:t>IN HIS LOCALITY,</a:t>
            </a:r>
          </a:p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through Common Service Delivery Outlets and</a:t>
            </a:r>
          </a:p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ensure </a:t>
            </a:r>
            <a:r>
              <a:rPr lang="en-US" sz="2400" b="1" dirty="0">
                <a:latin typeface="Calibri" pitchFamily="34" charset="0"/>
              </a:rPr>
              <a:t>EFFICIENCY. TRANSPARENCY &amp; RELIABILITY</a:t>
            </a:r>
          </a:p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of such services at</a:t>
            </a:r>
            <a:r>
              <a:rPr lang="en-US" sz="2400" b="1" dirty="0">
                <a:latin typeface="Calibri" pitchFamily="34" charset="0"/>
              </a:rPr>
              <a:t> AFFORDABLE COSTS </a:t>
            </a:r>
            <a:r>
              <a:rPr lang="en-US" sz="2400" dirty="0">
                <a:latin typeface="Calibri" pitchFamily="34" charset="0"/>
              </a:rPr>
              <a:t>to </a:t>
            </a:r>
            <a:r>
              <a:rPr lang="en-US" sz="2400" dirty="0" err="1">
                <a:latin typeface="Calibri" pitchFamily="34" charset="0"/>
              </a:rPr>
              <a:t>realise</a:t>
            </a:r>
            <a:r>
              <a:rPr lang="en-US" sz="2400" dirty="0">
                <a:latin typeface="Calibri" pitchFamily="34" charset="0"/>
              </a:rPr>
              <a:t> </a:t>
            </a:r>
          </a:p>
          <a:p>
            <a:pPr marL="273050" indent="-236538" algn="just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400" dirty="0">
                <a:latin typeface="Calibri" pitchFamily="34" charset="0"/>
              </a:rPr>
              <a:t>the </a:t>
            </a:r>
            <a:r>
              <a:rPr lang="en-US" sz="2400" b="1" dirty="0">
                <a:latin typeface="Calibri" pitchFamily="34" charset="0"/>
              </a:rPr>
              <a:t>BASIC NEEDS </a:t>
            </a:r>
            <a:r>
              <a:rPr lang="en-US" sz="2400" dirty="0">
                <a:latin typeface="Calibri" pitchFamily="34" charset="0"/>
              </a:rPr>
              <a:t>of the common man”</a:t>
            </a:r>
          </a:p>
          <a:p>
            <a:pPr marL="273050" indent="-236538" algn="r">
              <a:spcBef>
                <a:spcPct val="55000"/>
              </a:spcBef>
              <a:buClr>
                <a:schemeClr val="tx2"/>
              </a:buClr>
              <a:buSzPct val="73000"/>
            </a:pPr>
            <a:r>
              <a:rPr lang="en-US" sz="2800" b="1" dirty="0">
                <a:latin typeface="Calibri" pitchFamily="34" charset="0"/>
              </a:rPr>
              <a:t>May 2006</a:t>
            </a:r>
          </a:p>
        </p:txBody>
      </p:sp>
    </p:spTree>
    <p:extLst>
      <p:ext uri="{BB962C8B-B14F-4D97-AF65-F5344CB8AC3E}">
        <p14:creationId xmlns:p14="http://schemas.microsoft.com/office/powerpoint/2010/main" val="191738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 txBox="1">
            <a:spLocks/>
          </p:cNvSpPr>
          <p:nvPr/>
        </p:nvSpPr>
        <p:spPr>
          <a:xfrm>
            <a:off x="251520" y="1610590"/>
            <a:ext cx="8712968" cy="5058769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19088" indent="-319088" algn="l" rtl="0" eaLnBrk="1" fontAlgn="base" hangingPunct="1"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73050" algn="l" rtl="0" eaLnBrk="1" fontAlgn="base" hangingPunct="1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itchFamily="18" charset="2"/>
              <a:buChar char="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"/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A5AB81"/>
              </a:buClr>
              <a:buSzPct val="7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fontAlgn="base" hangingPunct="1">
              <a:spcBef>
                <a:spcPts val="400"/>
              </a:spcBef>
              <a:spcAft>
                <a:spcPct val="0"/>
              </a:spcAft>
              <a:buClr>
                <a:srgbClr val="D8B25C"/>
              </a:buClr>
              <a:buSzPct val="65000"/>
              <a:buFont typeface="Wingdings" pitchFamily="2" charset="2"/>
              <a:buChar char="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9750" lvl="1" indent="-263525">
              <a:spcBef>
                <a:spcPts val="900"/>
              </a:spcBef>
              <a:spcAft>
                <a:spcPts val="900"/>
              </a:spcAft>
              <a:buFont typeface="Arial" pitchFamily="34" charset="0"/>
              <a:buChar char="•"/>
            </a:pPr>
            <a:r>
              <a:rPr lang="en-US" sz="4000" b="1" dirty="0" smtClean="0">
                <a:hlinkClick r:id="rId2" action="ppaction://hlinksldjump"/>
              </a:rPr>
              <a:t>Institutional Framework</a:t>
            </a:r>
            <a:endParaRPr lang="en-US" sz="4000" b="1" dirty="0" smtClean="0"/>
          </a:p>
          <a:p>
            <a:pPr marL="511175" lvl="1" indent="-225425">
              <a:lnSpc>
                <a:spcPct val="170000"/>
              </a:lnSpc>
              <a:spcAft>
                <a:spcPts val="900"/>
              </a:spcAft>
              <a:buFont typeface="Arial" pitchFamily="34" charset="0"/>
              <a:buChar char="•"/>
              <a:defRPr/>
            </a:pPr>
            <a:r>
              <a:rPr lang="en-US" sz="4000" b="1" dirty="0" smtClean="0"/>
              <a:t>31 Mission Mode Projects (MMPs)</a:t>
            </a:r>
          </a:p>
          <a:p>
            <a:pPr marL="1079500" indent="-355600">
              <a:spcBef>
                <a:spcPts val="0"/>
              </a:spcBef>
              <a:buFont typeface="Wingdings" pitchFamily="2" charset="2"/>
              <a:buNone/>
            </a:pPr>
            <a:r>
              <a:rPr lang="en-US" sz="3200" dirty="0" smtClean="0"/>
              <a:t>	</a:t>
            </a:r>
            <a:r>
              <a:rPr lang="en-US" sz="3600" dirty="0" smtClean="0"/>
              <a:t>Including 4 MMPs (Health, Education, PDS and Posts) added July, 2011</a:t>
            </a:r>
          </a:p>
          <a:p>
            <a:pPr marL="511175" lvl="1" indent="-225425">
              <a:lnSpc>
                <a:spcPct val="170000"/>
              </a:lnSpc>
              <a:spcAft>
                <a:spcPts val="900"/>
              </a:spcAft>
              <a:buFont typeface="Arial" pitchFamily="34" charset="0"/>
              <a:buChar char="•"/>
              <a:defRPr/>
            </a:pPr>
            <a:r>
              <a:rPr lang="en-US" sz="4000" b="1" dirty="0" smtClean="0"/>
              <a:t>Core infrastructure components 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100" dirty="0" smtClean="0"/>
              <a:t>	</a:t>
            </a:r>
            <a:r>
              <a:rPr lang="en-US" sz="3600" dirty="0" smtClean="0"/>
              <a:t>Common Services </a:t>
            </a:r>
            <a:r>
              <a:rPr lang="en-US" sz="3600" dirty="0" err="1" smtClean="0"/>
              <a:t>Centres</a:t>
            </a:r>
            <a:r>
              <a:rPr lang="en-US" sz="3600" dirty="0" smtClean="0"/>
              <a:t> (CSCs)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State Data </a:t>
            </a:r>
            <a:r>
              <a:rPr lang="en-US" sz="3600" dirty="0" err="1" smtClean="0"/>
              <a:t>Centres</a:t>
            </a:r>
            <a:r>
              <a:rPr lang="en-US" sz="3600" dirty="0" smtClean="0"/>
              <a:t> (SDCs)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State Wide Area Networks (SWANs)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/>
              <a:t>	</a:t>
            </a:r>
            <a:r>
              <a:rPr lang="en-US" sz="3600" dirty="0" smtClean="0"/>
              <a:t>State Service Delivery Gateways (SSDGs) and State Portals</a:t>
            </a:r>
          </a:p>
          <a:p>
            <a:pPr marL="511175" lvl="1" indent="-225425">
              <a:lnSpc>
                <a:spcPct val="170000"/>
              </a:lnSpc>
              <a:spcAft>
                <a:spcPts val="900"/>
              </a:spcAft>
              <a:buFont typeface="Arial" pitchFamily="34" charset="0"/>
              <a:buChar char="•"/>
              <a:defRPr/>
            </a:pPr>
            <a:r>
              <a:rPr lang="en-US" sz="4000" b="1" dirty="0" smtClean="0"/>
              <a:t>Support Components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100" dirty="0" smtClean="0"/>
              <a:t>	</a:t>
            </a:r>
            <a:r>
              <a:rPr lang="en-US" sz="3600" dirty="0" smtClean="0"/>
              <a:t>Core Policies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Standards 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Technical Assistance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R&amp;D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HRD &amp; Training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	Awareness &amp; Assessment</a:t>
            </a:r>
          </a:p>
          <a:p>
            <a:pPr marL="1079500" lvl="2" indent="-3556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sz="3600" dirty="0" smtClean="0"/>
              <a:t> 	Organizational Structures</a:t>
            </a:r>
            <a:endParaRPr lang="en-IN" sz="3600" dirty="0" smtClean="0"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81894" y="446228"/>
            <a:ext cx="6503107" cy="584775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600" b="1" dirty="0" err="1" smtClean="0"/>
              <a:t>NeGP</a:t>
            </a:r>
            <a:r>
              <a:rPr lang="en-US" sz="3600" b="1" dirty="0" smtClean="0"/>
              <a:t>: Overview</a:t>
            </a:r>
            <a:endParaRPr lang="en-IN" sz="3600" b="1" dirty="0"/>
          </a:p>
        </p:txBody>
      </p:sp>
    </p:spTree>
    <p:extLst>
      <p:ext uri="{BB962C8B-B14F-4D97-AF65-F5344CB8AC3E}">
        <p14:creationId xmlns:p14="http://schemas.microsoft.com/office/powerpoint/2010/main" val="34806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3"/>
          <p:cNvSpPr/>
          <p:nvPr/>
        </p:nvSpPr>
        <p:spPr>
          <a:xfrm>
            <a:off x="2285999" y="1828800"/>
            <a:ext cx="4147457" cy="3929743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18414" y="3439888"/>
            <a:ext cx="1667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3600" b="1" dirty="0" err="1" smtClean="0">
                <a:solidFill>
                  <a:schemeClr val="accent6"/>
                </a:solidFill>
              </a:rPr>
              <a:t>NeGP</a:t>
            </a:r>
            <a:endParaRPr lang="en-IN" sz="3600" b="1" dirty="0">
              <a:solidFill>
                <a:schemeClr val="accent6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3929740" y="1915886"/>
            <a:ext cx="947057" cy="84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/>
          <p:cNvSpPr/>
          <p:nvPr/>
        </p:nvSpPr>
        <p:spPr>
          <a:xfrm>
            <a:off x="1164775" y="838200"/>
            <a:ext cx="6400801" cy="5802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4016822" y="2057400"/>
            <a:ext cx="881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CSC</a:t>
            </a:r>
            <a:endParaRPr lang="en-IN" sz="2400" dirty="0"/>
          </a:p>
        </p:txBody>
      </p:sp>
      <p:sp>
        <p:nvSpPr>
          <p:cNvPr id="10" name="Oval 9"/>
          <p:cNvSpPr/>
          <p:nvPr/>
        </p:nvSpPr>
        <p:spPr>
          <a:xfrm>
            <a:off x="5464629" y="3309262"/>
            <a:ext cx="947057" cy="84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5551717" y="3537862"/>
            <a:ext cx="968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 smtClean="0"/>
              <a:t>SWAN</a:t>
            </a:r>
            <a:endParaRPr lang="en-IN" sz="2000" dirty="0"/>
          </a:p>
        </p:txBody>
      </p:sp>
      <p:sp>
        <p:nvSpPr>
          <p:cNvPr id="12" name="Oval 11"/>
          <p:cNvSpPr/>
          <p:nvPr/>
        </p:nvSpPr>
        <p:spPr>
          <a:xfrm>
            <a:off x="3973284" y="4822369"/>
            <a:ext cx="947057" cy="84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/>
          <p:cNvSpPr txBox="1"/>
          <p:nvPr/>
        </p:nvSpPr>
        <p:spPr>
          <a:xfrm>
            <a:off x="4049486" y="5007425"/>
            <a:ext cx="838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 smtClean="0"/>
              <a:t>SDC</a:t>
            </a:r>
            <a:endParaRPr lang="en-IN" sz="2400" dirty="0"/>
          </a:p>
        </p:txBody>
      </p:sp>
      <p:sp>
        <p:nvSpPr>
          <p:cNvPr id="14" name="Oval 13"/>
          <p:cNvSpPr/>
          <p:nvPr/>
        </p:nvSpPr>
        <p:spPr>
          <a:xfrm>
            <a:off x="2329543" y="3513429"/>
            <a:ext cx="947057" cy="8490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TextBox 14"/>
          <p:cNvSpPr txBox="1"/>
          <p:nvPr/>
        </p:nvSpPr>
        <p:spPr>
          <a:xfrm>
            <a:off x="2329543" y="3733804"/>
            <a:ext cx="9906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100" dirty="0" smtClean="0"/>
              <a:t>SSDG</a:t>
            </a:r>
            <a:endParaRPr lang="en-IN" sz="2100" dirty="0"/>
          </a:p>
        </p:txBody>
      </p:sp>
      <p:sp>
        <p:nvSpPr>
          <p:cNvPr id="16" name="Oval 15"/>
          <p:cNvSpPr/>
          <p:nvPr/>
        </p:nvSpPr>
        <p:spPr>
          <a:xfrm>
            <a:off x="3907968" y="870858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/>
          <p:cNvSpPr txBox="1"/>
          <p:nvPr/>
        </p:nvSpPr>
        <p:spPr>
          <a:xfrm>
            <a:off x="3877488" y="1110341"/>
            <a:ext cx="10994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Standards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5932721" y="1861465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5900062" y="2002967"/>
            <a:ext cx="1175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400" b="1" dirty="0" smtClean="0">
                <a:solidFill>
                  <a:schemeClr val="bg1"/>
                </a:solidFill>
              </a:rPr>
              <a:t>Technical </a:t>
            </a:r>
          </a:p>
          <a:p>
            <a:pPr algn="ctr"/>
            <a:r>
              <a:rPr lang="en-IN" sz="1400" b="1" dirty="0" smtClean="0">
                <a:solidFill>
                  <a:schemeClr val="bg1"/>
                </a:solidFill>
              </a:rPr>
              <a:t>Assistance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389921" y="3984183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6520544" y="4158347"/>
            <a:ext cx="1045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dirty="0" smtClean="0">
                <a:solidFill>
                  <a:schemeClr val="bg1"/>
                </a:solidFill>
              </a:rPr>
              <a:t>R&amp;D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724399" y="5617031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/>
          <p:cNvSpPr txBox="1"/>
          <p:nvPr/>
        </p:nvSpPr>
        <p:spPr>
          <a:xfrm>
            <a:off x="4713507" y="5780313"/>
            <a:ext cx="1023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dirty="0" smtClean="0">
                <a:solidFill>
                  <a:schemeClr val="bg1"/>
                </a:solidFill>
              </a:rPr>
              <a:t>HRD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763490" y="1861461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TextBox 24"/>
          <p:cNvSpPr txBox="1"/>
          <p:nvPr/>
        </p:nvSpPr>
        <p:spPr>
          <a:xfrm>
            <a:off x="1711237" y="1959426"/>
            <a:ext cx="1197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000" dirty="0" smtClean="0">
                <a:solidFill>
                  <a:schemeClr val="bg1"/>
                </a:solidFill>
              </a:rPr>
              <a:t>Core Policies</a:t>
            </a:r>
            <a:endParaRPr lang="en-IN" sz="2000" dirty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1240977" y="3690258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1162595" y="3829119"/>
            <a:ext cx="11125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300" b="1" dirty="0" smtClean="0">
                <a:solidFill>
                  <a:schemeClr val="bg1"/>
                </a:solidFill>
              </a:rPr>
              <a:t>Awareness &amp; Assess.</a:t>
            </a:r>
            <a:endParaRPr lang="en-IN" sz="1300" b="1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155369" y="5192100"/>
            <a:ext cx="1012373" cy="90351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29"/>
          <p:cNvSpPr txBox="1"/>
          <p:nvPr/>
        </p:nvSpPr>
        <p:spPr>
          <a:xfrm>
            <a:off x="2142309" y="5350459"/>
            <a:ext cx="1088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 smtClean="0">
                <a:solidFill>
                  <a:schemeClr val="bg1"/>
                </a:solidFill>
              </a:rPr>
              <a:t>Org. Structures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4170" y="195943"/>
            <a:ext cx="634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 err="1" smtClean="0"/>
              <a:t>NeGP</a:t>
            </a:r>
            <a:r>
              <a:rPr lang="en-IN" sz="2800" b="1" dirty="0" smtClean="0"/>
              <a:t>: Overview of Framework</a:t>
            </a:r>
            <a:endParaRPr lang="en-IN" sz="2800" b="1" dirty="0"/>
          </a:p>
        </p:txBody>
      </p:sp>
    </p:spTree>
    <p:extLst>
      <p:ext uri="{BB962C8B-B14F-4D97-AF65-F5344CB8AC3E}">
        <p14:creationId xmlns:p14="http://schemas.microsoft.com/office/powerpoint/2010/main" val="25811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170" y="195943"/>
            <a:ext cx="634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800" b="1" dirty="0" err="1" smtClean="0"/>
              <a:t>NeGP</a:t>
            </a:r>
            <a:r>
              <a:rPr lang="en-IN" sz="2800" b="1" dirty="0" smtClean="0"/>
              <a:t>: Status of MMPs</a:t>
            </a:r>
            <a:endParaRPr lang="en-IN" sz="2800" b="1" dirty="0"/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668" y="1024754"/>
            <a:ext cx="8308428" cy="547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784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1AF9B795-E987-482C-8065-EF9DE9E34EE0}"/>
    </a:ext>
  </a:extLst>
</a:theme>
</file>

<file path=ppt/theme/theme10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7B44BDFD-0F1D-4FEF-8D7E-5B14D1CBD2C2}"/>
    </a:ext>
  </a:extLst>
</a:theme>
</file>

<file path=ppt/theme/theme11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36B2D04B-4F85-4C80-890D-F9D0D7CD3183}"/>
    </a:ext>
  </a:extLst>
</a:theme>
</file>

<file path=ppt/theme/theme1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1FE2C80E-B280-4A41-954C-743EEF5BB235}"/>
    </a:ext>
  </a:extLst>
</a:theme>
</file>

<file path=ppt/theme/theme1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40A1E0E6-7914-4711-B33F-C3A82B82134F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1383ACA6-21C0-44E4-BC41-C21B307B882A}"/>
    </a:ext>
  </a:extLst>
</a:theme>
</file>

<file path=ppt/theme/theme3.xml><?xml version="1.0" encoding="utf-8"?>
<a:theme xmlns:a="http://schemas.openxmlformats.org/drawingml/2006/main" name="1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34CC1262-D3D4-4EFC-BF6A-53C5EE6A89C3}"/>
    </a:ext>
  </a:extLst>
</a:theme>
</file>

<file path=ppt/theme/theme4.xml><?xml version="1.0" encoding="utf-8"?>
<a:theme xmlns:a="http://schemas.openxmlformats.org/drawingml/2006/main" name="2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DA71F7D3-3678-46CC-98B6-D5DD8905FAFF}"/>
    </a:ext>
  </a:extLst>
</a:theme>
</file>

<file path=ppt/theme/theme5.xml><?xml version="1.0" encoding="utf-8"?>
<a:theme xmlns:a="http://schemas.openxmlformats.org/drawingml/2006/main" name="3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D83D250C-F533-4343-80BC-E467FE4434B2}"/>
    </a:ext>
  </a:extLst>
</a:theme>
</file>

<file path=ppt/theme/theme6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B4884218-1DE4-4DF0-836C-1FA9542F2B8D}"/>
    </a:ext>
  </a:extLst>
</a:theme>
</file>

<file path=ppt/theme/theme7.xml><?xml version="1.0" encoding="utf-8"?>
<a:theme xmlns:a="http://schemas.openxmlformats.org/drawingml/2006/main" name="4_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391CF4CB-A317-471C-A7A2-E80C967DF1B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97C24831-79A4-4E86-8B6D-D0729AEA04E6}"/>
    </a:ext>
  </a:extLst>
</a:theme>
</file>

<file path=ppt/theme/theme9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2" id="{1FCEFCD6-70B9-44C3-A5FF-1304AE0D271D}" vid="{48E71EEA-6109-43DB-964D-EC54B6D193C5}"/>
    </a:ext>
  </a:extLst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10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1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2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3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4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5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6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7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8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19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0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1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2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3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4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5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6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7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8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29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0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1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2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3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4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5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6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7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8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39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0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1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2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3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4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5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6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7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48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5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6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7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8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ppt/theme/themeOverride9.xml><?xml version="1.0" encoding="utf-8"?>
<a:themeOverride xmlns:a="http://schemas.openxmlformats.org/drawingml/2006/main">
  <a:clrScheme name="9_Median 2">
    <a:dk1>
      <a:srgbClr val="000000"/>
    </a:dk1>
    <a:lt1>
      <a:srgbClr val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FFFFFF"/>
    </a:accent3>
    <a:accent4>
      <a:srgbClr val="000000"/>
    </a:accent4>
    <a:accent5>
      <a:srgbClr val="C8D7E5"/>
    </a:accent5>
    <a:accent6>
      <a:srgbClr val="C8733F"/>
    </a:accent6>
    <a:hlink>
      <a:srgbClr val="000000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</TotalTime>
  <Words>1639</Words>
  <Application>Microsoft Office PowerPoint</Application>
  <PresentationFormat>On-screen Show (4:3)</PresentationFormat>
  <Paragraphs>329</Paragraphs>
  <Slides>34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8" baseType="lpstr">
      <vt:lpstr>Median</vt:lpstr>
      <vt:lpstr>Equity</vt:lpstr>
      <vt:lpstr>1_Equity</vt:lpstr>
      <vt:lpstr>2_Equity</vt:lpstr>
      <vt:lpstr>3_Equity</vt:lpstr>
      <vt:lpstr>1_Median</vt:lpstr>
      <vt:lpstr>4_Equity</vt:lpstr>
      <vt:lpstr>Office Theme</vt:lpstr>
      <vt:lpstr>Digital Blue Tunnel 16x9</vt:lpstr>
      <vt:lpstr>5_Office Theme</vt:lpstr>
      <vt:lpstr>6_Office Theme</vt:lpstr>
      <vt:lpstr>7_Office Theme</vt:lpstr>
      <vt:lpstr>1_Office Theme</vt:lpstr>
      <vt:lpstr>Worksheet</vt:lpstr>
      <vt:lpstr>National e-Governance Plan   </vt:lpstr>
      <vt:lpstr>Agenda</vt:lpstr>
      <vt:lpstr>Evolution of e-Governance in India</vt:lpstr>
      <vt:lpstr>Policies for e-Gov: Overview</vt:lpstr>
      <vt:lpstr>National e-Governance Plan</vt:lpstr>
      <vt:lpstr>Vision of NeGP</vt:lpstr>
      <vt:lpstr>PowerPoint Presentation</vt:lpstr>
      <vt:lpstr>PowerPoint Presentation</vt:lpstr>
      <vt:lpstr>PowerPoint Presentation</vt:lpstr>
      <vt:lpstr>PowerPoint Presentation</vt:lpstr>
      <vt:lpstr>e-Governance: New Initiatives </vt:lpstr>
      <vt:lpstr>GI Cloud (MeghRaj)</vt:lpstr>
      <vt:lpstr>Mobile Seva: Mobile Service Delivery Gateway</vt:lpstr>
      <vt:lpstr>e-Pramaan (e-authentication)</vt:lpstr>
      <vt:lpstr>PowerPoint Presentation</vt:lpstr>
      <vt:lpstr>PowerPoint Presentation</vt:lpstr>
      <vt:lpstr>PowerPoint Presentation</vt:lpstr>
      <vt:lpstr>Way Forward: NeGP 2.0</vt:lpstr>
      <vt:lpstr>PowerPoint Presentation</vt:lpstr>
      <vt:lpstr>PowerPoint Presentation</vt:lpstr>
      <vt:lpstr>PowerPoint Presentation</vt:lpstr>
      <vt:lpstr>Thank You! Questions? Comments? Email: ceo@negp.gov.in </vt:lpstr>
      <vt:lpstr>PM’s Committee Directions on M-Governance</vt:lpstr>
      <vt:lpstr>Framework for Mobile Governance</vt:lpstr>
      <vt:lpstr>Mobile Service Delivery Gateway (MSDG)</vt:lpstr>
      <vt:lpstr>MSDG Services – Ready &amp; Operational Channels</vt:lpstr>
      <vt:lpstr> MSDG PoC – USSD  and IVRS   </vt:lpstr>
      <vt:lpstr>PowerPoint Presentation</vt:lpstr>
      <vt:lpstr>PowerPoint Presentation</vt:lpstr>
      <vt:lpstr>PowerPoint Presentation</vt:lpstr>
      <vt:lpstr>PowerPoint Presentation</vt:lpstr>
      <vt:lpstr> Model IT (ESD) Rules, 2012 </vt:lpstr>
      <vt:lpstr>Institutional Framework (National)</vt:lpstr>
      <vt:lpstr>Institutional Framework (State)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Rajendra Kumar</dc:creator>
  <cp:lastModifiedBy>Veerraju</cp:lastModifiedBy>
  <cp:revision>157</cp:revision>
  <dcterms:created xsi:type="dcterms:W3CDTF">2013-10-05T16:23:13Z</dcterms:created>
  <dcterms:modified xsi:type="dcterms:W3CDTF">2014-03-10T04:44:17Z</dcterms:modified>
</cp:coreProperties>
</file>